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sldIdLst>
    <p:sldId id="285" r:id="rId5"/>
    <p:sldId id="267" r:id="rId6"/>
    <p:sldId id="259" r:id="rId7"/>
    <p:sldId id="260" r:id="rId8"/>
    <p:sldId id="261" r:id="rId9"/>
    <p:sldId id="262" r:id="rId10"/>
    <p:sldId id="268" r:id="rId11"/>
  </p:sldIdLst>
  <p:sldSz cx="6858000" cy="9906000" type="A4"/>
  <p:notesSz cx="6858000" cy="9144000"/>
  <p:embeddedFontLst>
    <p:embeddedFont>
      <p:font typeface="Calibri" panose="020F0502020204030204" pitchFamily="34" charset="0"/>
      <p:regular r:id="rId12"/>
      <p:bold r:id="rId13"/>
      <p:italic r:id="rId14"/>
      <p:boldItalic r:id="rId15"/>
    </p:embeddedFont>
    <p:embeddedFont>
      <p:font typeface="Calibri Light" panose="020F0302020204030204" pitchFamily="34" charset="0"/>
      <p:regular r:id="rId16"/>
      <p:italic r:id="rId17"/>
    </p:embeddedFont>
    <p:embeddedFont>
      <p:font typeface="Pangolin" panose="00000500000000000000" pitchFamily="2" charset="0"/>
      <p:regular r:id="rId18"/>
    </p:embeddedFont>
    <p:embeddedFont>
      <p:font typeface="Segoe UI" panose="020B0502040204020203" pitchFamily="34" charset="0"/>
      <p:regular r:id="rId19"/>
      <p:bold r:id="rId20"/>
      <p:italic r:id="rId21"/>
      <p:boldItalic r:id="rId22"/>
    </p:embeddedFont>
    <p:embeddedFont>
      <p:font typeface="Source Sans Pro" panose="020B0503030403020204" pitchFamily="34" charset="0"/>
      <p:regular r:id="rId23"/>
      <p:bold r:id="rId24"/>
      <p:italic r:id="rId25"/>
      <p:boldItalic r:id="rId2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0" userDrawn="1">
          <p15:clr>
            <a:srgbClr val="A4A3A4"/>
          </p15:clr>
        </p15:guide>
        <p15:guide id="2" pos="142" userDrawn="1">
          <p15:clr>
            <a:srgbClr val="A4A3A4"/>
          </p15:clr>
        </p15:guide>
        <p15:guide id="3" pos="4178" userDrawn="1">
          <p15:clr>
            <a:srgbClr val="A4A3A4"/>
          </p15:clr>
        </p15:guide>
        <p15:guide id="4" orient="horz" pos="6091" userDrawn="1">
          <p15:clr>
            <a:srgbClr val="A4A3A4"/>
          </p15:clr>
        </p15:guide>
        <p15:guide id="5" orient="horz" pos="2190" userDrawn="1">
          <p15:clr>
            <a:srgbClr val="A4A3A4"/>
          </p15:clr>
        </p15:guide>
        <p15:guide id="6" orient="horz" pos="2281" userDrawn="1">
          <p15:clr>
            <a:srgbClr val="A4A3A4"/>
          </p15:clr>
        </p15:guide>
        <p15:guide id="7" orient="horz" pos="4141" userDrawn="1">
          <p15:clr>
            <a:srgbClr val="A4A3A4"/>
          </p15:clr>
        </p15:guide>
        <p15:guide id="8" orient="horz" pos="4231" userDrawn="1">
          <p15:clr>
            <a:srgbClr val="A4A3A4"/>
          </p15:clr>
        </p15:guide>
        <p15:guide id="9" pos="1434" userDrawn="1">
          <p15:clr>
            <a:srgbClr val="A4A3A4"/>
          </p15:clr>
        </p15:guide>
        <p15:guide id="10" pos="1502" userDrawn="1">
          <p15:clr>
            <a:srgbClr val="A4A3A4"/>
          </p15:clr>
        </p15:guide>
        <p15:guide id="11" pos="2886" userDrawn="1">
          <p15:clr>
            <a:srgbClr val="A4A3A4"/>
          </p15:clr>
        </p15:guide>
        <p15:guide id="13" pos="281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AE21066-5CBC-E5A7-BE16-7ECA22EAB431}" name="Boucher Magdalena" initials="BM" userId="S::mboucher@fhstp.ac.at::3b3beade-24cc-4d73-b82b-c0fcc41b489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6374" autoAdjust="0"/>
  </p:normalViewPr>
  <p:slideViewPr>
    <p:cSldViewPr snapToGrid="0">
      <p:cViewPr varScale="1">
        <p:scale>
          <a:sx n="74" d="100"/>
          <a:sy n="74" d="100"/>
        </p:scale>
        <p:origin x="3090" y="84"/>
      </p:cViewPr>
      <p:guideLst>
        <p:guide orient="horz" pos="330"/>
        <p:guide pos="142"/>
        <p:guide pos="4178"/>
        <p:guide orient="horz" pos="6091"/>
        <p:guide orient="horz" pos="2190"/>
        <p:guide orient="horz" pos="2281"/>
        <p:guide orient="horz" pos="4141"/>
        <p:guide orient="horz" pos="4231"/>
        <p:guide pos="1434"/>
        <p:guide pos="1502"/>
        <p:guide pos="2886"/>
        <p:guide pos="281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customXml" Target="../customXml/item3.xml"/><Relationship Id="rId21" Type="http://schemas.openxmlformats.org/officeDocument/2006/relationships/font" Target="fonts/font10.fntdata"/><Relationship Id="rId7" Type="http://schemas.openxmlformats.org/officeDocument/2006/relationships/slide" Target="slides/slide3.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customXml" Target="../customXml/item2.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3.fntdata"/><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8.fntdata"/><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Jesus-Oliveira Victor-Adriel" userId="a708fc36-3c1b-42ab-b5e9-2e1fa3c6605e" providerId="ADAL" clId="{1878CD04-6A97-42BE-853D-5ABB982B470F}"/>
    <pc:docChg chg="custSel modSld">
      <pc:chgData name="de-Jesus-Oliveira Victor-Adriel" userId="a708fc36-3c1b-42ab-b5e9-2e1fa3c6605e" providerId="ADAL" clId="{1878CD04-6A97-42BE-853D-5ABB982B470F}" dt="2023-02-18T02:57:04.132" v="8"/>
      <pc:docMkLst>
        <pc:docMk/>
      </pc:docMkLst>
      <pc:sldChg chg="addSp modSp mod">
        <pc:chgData name="de-Jesus-Oliveira Victor-Adriel" userId="a708fc36-3c1b-42ab-b5e9-2e1fa3c6605e" providerId="ADAL" clId="{1878CD04-6A97-42BE-853D-5ABB982B470F}" dt="2023-02-18T02:55:46.139" v="4"/>
        <pc:sldMkLst>
          <pc:docMk/>
          <pc:sldMk cId="1310685907" sldId="259"/>
        </pc:sldMkLst>
        <pc:spChg chg="add mod">
          <ac:chgData name="de-Jesus-Oliveira Victor-Adriel" userId="a708fc36-3c1b-42ab-b5e9-2e1fa3c6605e" providerId="ADAL" clId="{1878CD04-6A97-42BE-853D-5ABB982B470F}" dt="2023-02-18T02:55:46.139" v="4"/>
          <ac:spMkLst>
            <pc:docMk/>
            <pc:sldMk cId="1310685907" sldId="259"/>
            <ac:spMk id="2" creationId="{362C1F62-0F36-DE0B-773D-43546A760D9D}"/>
          </ac:spMkLst>
        </pc:spChg>
      </pc:sldChg>
      <pc:sldChg chg="addSp modSp">
        <pc:chgData name="de-Jesus-Oliveira Victor-Adriel" userId="a708fc36-3c1b-42ab-b5e9-2e1fa3c6605e" providerId="ADAL" clId="{1878CD04-6A97-42BE-853D-5ABB982B470F}" dt="2023-02-18T02:55:58.249" v="5"/>
        <pc:sldMkLst>
          <pc:docMk/>
          <pc:sldMk cId="4091270383" sldId="260"/>
        </pc:sldMkLst>
        <pc:spChg chg="add mod">
          <ac:chgData name="de-Jesus-Oliveira Victor-Adriel" userId="a708fc36-3c1b-42ab-b5e9-2e1fa3c6605e" providerId="ADAL" clId="{1878CD04-6A97-42BE-853D-5ABB982B470F}" dt="2023-02-18T02:55:58.249" v="5"/>
          <ac:spMkLst>
            <pc:docMk/>
            <pc:sldMk cId="4091270383" sldId="260"/>
            <ac:spMk id="2" creationId="{A2A3A606-2A9F-8D25-12F9-3930F6BA69E7}"/>
          </ac:spMkLst>
        </pc:spChg>
      </pc:sldChg>
      <pc:sldChg chg="addSp modSp">
        <pc:chgData name="de-Jesus-Oliveira Victor-Adriel" userId="a708fc36-3c1b-42ab-b5e9-2e1fa3c6605e" providerId="ADAL" clId="{1878CD04-6A97-42BE-853D-5ABB982B470F}" dt="2023-02-18T02:56:00.052" v="6"/>
        <pc:sldMkLst>
          <pc:docMk/>
          <pc:sldMk cId="3278654172" sldId="261"/>
        </pc:sldMkLst>
        <pc:spChg chg="add mod">
          <ac:chgData name="de-Jesus-Oliveira Victor-Adriel" userId="a708fc36-3c1b-42ab-b5e9-2e1fa3c6605e" providerId="ADAL" clId="{1878CD04-6A97-42BE-853D-5ABB982B470F}" dt="2023-02-18T02:56:00.052" v="6"/>
          <ac:spMkLst>
            <pc:docMk/>
            <pc:sldMk cId="3278654172" sldId="261"/>
            <ac:spMk id="2" creationId="{2B12A6A7-D60A-AFC6-A172-2373E8468757}"/>
          </ac:spMkLst>
        </pc:spChg>
      </pc:sldChg>
      <pc:sldChg chg="addSp modSp">
        <pc:chgData name="de-Jesus-Oliveira Victor-Adriel" userId="a708fc36-3c1b-42ab-b5e9-2e1fa3c6605e" providerId="ADAL" clId="{1878CD04-6A97-42BE-853D-5ABB982B470F}" dt="2023-02-18T02:56:01.928" v="7"/>
        <pc:sldMkLst>
          <pc:docMk/>
          <pc:sldMk cId="631229544" sldId="262"/>
        </pc:sldMkLst>
        <pc:spChg chg="add mod">
          <ac:chgData name="de-Jesus-Oliveira Victor-Adriel" userId="a708fc36-3c1b-42ab-b5e9-2e1fa3c6605e" providerId="ADAL" clId="{1878CD04-6A97-42BE-853D-5ABB982B470F}" dt="2023-02-18T02:56:01.928" v="7"/>
          <ac:spMkLst>
            <pc:docMk/>
            <pc:sldMk cId="631229544" sldId="262"/>
            <ac:spMk id="2" creationId="{D1EAD60D-189D-C0A2-EAEE-073BD4B5A834}"/>
          </ac:spMkLst>
        </pc:spChg>
      </pc:sldChg>
      <pc:sldChg chg="addSp modSp">
        <pc:chgData name="de-Jesus-Oliveira Victor-Adriel" userId="a708fc36-3c1b-42ab-b5e9-2e1fa3c6605e" providerId="ADAL" clId="{1878CD04-6A97-42BE-853D-5ABB982B470F}" dt="2023-02-18T02:53:48.581" v="0"/>
        <pc:sldMkLst>
          <pc:docMk/>
          <pc:sldMk cId="4264380333" sldId="267"/>
        </pc:sldMkLst>
        <pc:spChg chg="add mod">
          <ac:chgData name="de-Jesus-Oliveira Victor-Adriel" userId="a708fc36-3c1b-42ab-b5e9-2e1fa3c6605e" providerId="ADAL" clId="{1878CD04-6A97-42BE-853D-5ABB982B470F}" dt="2023-02-18T02:53:48.581" v="0"/>
          <ac:spMkLst>
            <pc:docMk/>
            <pc:sldMk cId="4264380333" sldId="267"/>
            <ac:spMk id="3" creationId="{2A431C7E-B845-9C87-809A-20AEA7BB26F2}"/>
          </ac:spMkLst>
        </pc:spChg>
        <pc:picChg chg="add mod">
          <ac:chgData name="de-Jesus-Oliveira Victor-Adriel" userId="a708fc36-3c1b-42ab-b5e9-2e1fa3c6605e" providerId="ADAL" clId="{1878CD04-6A97-42BE-853D-5ABB982B470F}" dt="2023-02-18T02:53:48.581" v="0"/>
          <ac:picMkLst>
            <pc:docMk/>
            <pc:sldMk cId="4264380333" sldId="267"/>
            <ac:picMk id="5" creationId="{C54F9DBD-7FC3-2716-3683-87900784D036}"/>
          </ac:picMkLst>
        </pc:picChg>
      </pc:sldChg>
      <pc:sldChg chg="addSp delSp modSp mod">
        <pc:chgData name="de-Jesus-Oliveira Victor-Adriel" userId="a708fc36-3c1b-42ab-b5e9-2e1fa3c6605e" providerId="ADAL" clId="{1878CD04-6A97-42BE-853D-5ABB982B470F}" dt="2023-02-18T02:57:04.132" v="8"/>
        <pc:sldMkLst>
          <pc:docMk/>
          <pc:sldMk cId="171183961" sldId="268"/>
        </pc:sldMkLst>
        <pc:spChg chg="del">
          <ac:chgData name="de-Jesus-Oliveira Victor-Adriel" userId="a708fc36-3c1b-42ab-b5e9-2e1fa3c6605e" providerId="ADAL" clId="{1878CD04-6A97-42BE-853D-5ABB982B470F}" dt="2023-02-18T02:54:03.965" v="2" actId="478"/>
          <ac:spMkLst>
            <pc:docMk/>
            <pc:sldMk cId="171183961" sldId="268"/>
            <ac:spMk id="2" creationId="{36F7C832-7D7F-40CB-9479-79BC46A793B9}"/>
          </ac:spMkLst>
        </pc:spChg>
        <pc:spChg chg="add mod">
          <ac:chgData name="de-Jesus-Oliveira Victor-Adriel" userId="a708fc36-3c1b-42ab-b5e9-2e1fa3c6605e" providerId="ADAL" clId="{1878CD04-6A97-42BE-853D-5ABB982B470F}" dt="2023-02-18T02:57:04.132" v="8"/>
          <ac:spMkLst>
            <pc:docMk/>
            <pc:sldMk cId="171183961" sldId="268"/>
            <ac:spMk id="3" creationId="{DB24B65F-CF74-C313-5982-F88AA611C5E7}"/>
          </ac:spMkLst>
        </pc:spChg>
      </pc:sldChg>
    </pc:docChg>
  </pc:docChgLst>
  <pc:docChgLst>
    <pc:chgData name="de-Jesus-Oliveira Victor-Adriel" userId="a708fc36-3c1b-42ab-b5e9-2e1fa3c6605e" providerId="ADAL" clId="{5A7F5859-CD59-4670-92A0-3E6F482E18A0}"/>
    <pc:docChg chg="custSel addSld delSld modSld">
      <pc:chgData name="de-Jesus-Oliveira Victor-Adriel" userId="a708fc36-3c1b-42ab-b5e9-2e1fa3c6605e" providerId="ADAL" clId="{5A7F5859-CD59-4670-92A0-3E6F482E18A0}" dt="2023-06-04T17:20:33.242" v="89" actId="33553"/>
      <pc:docMkLst>
        <pc:docMk/>
      </pc:docMkLst>
      <pc:sldChg chg="modSp mod">
        <pc:chgData name="de-Jesus-Oliveira Victor-Adriel" userId="a708fc36-3c1b-42ab-b5e9-2e1fa3c6605e" providerId="ADAL" clId="{5A7F5859-CD59-4670-92A0-3E6F482E18A0}" dt="2023-06-04T17:20:13.281" v="85" actId="33553"/>
        <pc:sldMkLst>
          <pc:docMk/>
          <pc:sldMk cId="1310685907" sldId="259"/>
        </pc:sldMkLst>
        <pc:spChg chg="mod ord modVis">
          <ac:chgData name="de-Jesus-Oliveira Victor-Adriel" userId="a708fc36-3c1b-42ab-b5e9-2e1fa3c6605e" providerId="ADAL" clId="{5A7F5859-CD59-4670-92A0-3E6F482E18A0}" dt="2023-06-04T17:16:39.465" v="27" actId="33935"/>
          <ac:spMkLst>
            <pc:docMk/>
            <pc:sldMk cId="1310685907" sldId="259"/>
            <ac:spMk id="2" creationId="{362C1F62-0F36-DE0B-773D-43546A760D9D}"/>
          </ac:spMkLst>
        </pc:spChg>
        <pc:spChg chg="mod ord modVis">
          <ac:chgData name="de-Jesus-Oliveira Victor-Adriel" userId="a708fc36-3c1b-42ab-b5e9-2e1fa3c6605e" providerId="ADAL" clId="{5A7F5859-CD59-4670-92A0-3E6F482E18A0}" dt="2023-06-04T17:16:39.465" v="27" actId="33935"/>
          <ac:spMkLst>
            <pc:docMk/>
            <pc:sldMk cId="1310685907" sldId="259"/>
            <ac:spMk id="13" creationId="{CCCEDD10-4885-4751-AC24-8FB3D31ED69E}"/>
          </ac:spMkLst>
        </pc:spChg>
        <pc:spChg chg="mod">
          <ac:chgData name="de-Jesus-Oliveira Victor-Adriel" userId="a708fc36-3c1b-42ab-b5e9-2e1fa3c6605e" providerId="ADAL" clId="{5A7F5859-CD59-4670-92A0-3E6F482E18A0}" dt="2023-06-04T17:16:36.906" v="26" actId="962"/>
          <ac:spMkLst>
            <pc:docMk/>
            <pc:sldMk cId="1310685907" sldId="259"/>
            <ac:spMk id="16" creationId="{D98AB754-7F8D-47AB-9849-0C630D4E2A37}"/>
          </ac:spMkLst>
        </pc:spChg>
        <pc:spChg chg="mod">
          <ac:chgData name="de-Jesus-Oliveira Victor-Adriel" userId="a708fc36-3c1b-42ab-b5e9-2e1fa3c6605e" providerId="ADAL" clId="{5A7F5859-CD59-4670-92A0-3E6F482E18A0}" dt="2023-06-04T17:16:36.906" v="26" actId="962"/>
          <ac:spMkLst>
            <pc:docMk/>
            <pc:sldMk cId="1310685907" sldId="259"/>
            <ac:spMk id="17" creationId="{06E55F0D-1374-442B-8C82-48FCEA4796A4}"/>
          </ac:spMkLst>
        </pc:spChg>
        <pc:spChg chg="mod">
          <ac:chgData name="de-Jesus-Oliveira Victor-Adriel" userId="a708fc36-3c1b-42ab-b5e9-2e1fa3c6605e" providerId="ADAL" clId="{5A7F5859-CD59-4670-92A0-3E6F482E18A0}" dt="2023-06-04T17:16:36.906" v="26" actId="962"/>
          <ac:spMkLst>
            <pc:docMk/>
            <pc:sldMk cId="1310685907" sldId="259"/>
            <ac:spMk id="18" creationId="{D3753364-03D6-4504-AF86-3C6386201356}"/>
          </ac:spMkLst>
        </pc:spChg>
        <pc:spChg chg="mod ord modVis">
          <ac:chgData name="de-Jesus-Oliveira Victor-Adriel" userId="a708fc36-3c1b-42ab-b5e9-2e1fa3c6605e" providerId="ADAL" clId="{5A7F5859-CD59-4670-92A0-3E6F482E18A0}" dt="2023-06-04T17:20:13.281" v="85" actId="33553"/>
          <ac:spMkLst>
            <pc:docMk/>
            <pc:sldMk cId="1310685907" sldId="259"/>
            <ac:spMk id="19" creationId="{EAFCC845-7912-40D3-ABE8-DEC2E9DD0B0B}"/>
          </ac:spMkLst>
        </pc:spChg>
        <pc:spChg chg="mod">
          <ac:chgData name="de-Jesus-Oliveira Victor-Adriel" userId="a708fc36-3c1b-42ab-b5e9-2e1fa3c6605e" providerId="ADAL" clId="{5A7F5859-CD59-4670-92A0-3E6F482E18A0}" dt="2023-06-04T17:16:36.906" v="26" actId="962"/>
          <ac:spMkLst>
            <pc:docMk/>
            <pc:sldMk cId="1310685907" sldId="259"/>
            <ac:spMk id="21" creationId="{F63E92B6-82EA-4E11-9B05-0B23208E6560}"/>
          </ac:spMkLst>
        </pc:spChg>
        <pc:spChg chg="mod">
          <ac:chgData name="de-Jesus-Oliveira Victor-Adriel" userId="a708fc36-3c1b-42ab-b5e9-2e1fa3c6605e" providerId="ADAL" clId="{5A7F5859-CD59-4670-92A0-3E6F482E18A0}" dt="2023-06-04T17:16:36.906" v="26" actId="962"/>
          <ac:spMkLst>
            <pc:docMk/>
            <pc:sldMk cId="1310685907" sldId="259"/>
            <ac:spMk id="22" creationId="{B4598410-61C9-488A-B32C-A874D97B4346}"/>
          </ac:spMkLst>
        </pc:spChg>
        <pc:spChg chg="mod">
          <ac:chgData name="de-Jesus-Oliveira Victor-Adriel" userId="a708fc36-3c1b-42ab-b5e9-2e1fa3c6605e" providerId="ADAL" clId="{5A7F5859-CD59-4670-92A0-3E6F482E18A0}" dt="2023-06-04T17:16:36.906" v="26" actId="962"/>
          <ac:spMkLst>
            <pc:docMk/>
            <pc:sldMk cId="1310685907" sldId="259"/>
            <ac:spMk id="23" creationId="{315C8446-0F5A-4DB2-BE3E-B51E6F77BE03}"/>
          </ac:spMkLst>
        </pc:spChg>
        <pc:spChg chg="mod">
          <ac:chgData name="de-Jesus-Oliveira Victor-Adriel" userId="a708fc36-3c1b-42ab-b5e9-2e1fa3c6605e" providerId="ADAL" clId="{5A7F5859-CD59-4670-92A0-3E6F482E18A0}" dt="2023-06-04T17:16:36.906" v="26" actId="962"/>
          <ac:spMkLst>
            <pc:docMk/>
            <pc:sldMk cId="1310685907" sldId="259"/>
            <ac:spMk id="24" creationId="{70E94346-53CB-4F95-A814-435DF2CE71B5}"/>
          </ac:spMkLst>
        </pc:spChg>
        <pc:spChg chg="mod">
          <ac:chgData name="de-Jesus-Oliveira Victor-Adriel" userId="a708fc36-3c1b-42ab-b5e9-2e1fa3c6605e" providerId="ADAL" clId="{5A7F5859-CD59-4670-92A0-3E6F482E18A0}" dt="2023-06-04T17:16:36.906" v="26" actId="962"/>
          <ac:spMkLst>
            <pc:docMk/>
            <pc:sldMk cId="1310685907" sldId="259"/>
            <ac:spMk id="25" creationId="{4CAC2F2D-700C-409F-9F7A-D860B7C9AD33}"/>
          </ac:spMkLst>
        </pc:spChg>
        <pc:spChg chg="mod ord modVis">
          <ac:chgData name="de-Jesus-Oliveira Victor-Adriel" userId="a708fc36-3c1b-42ab-b5e9-2e1fa3c6605e" providerId="ADAL" clId="{5A7F5859-CD59-4670-92A0-3E6F482E18A0}" dt="2023-06-04T17:16:39.465" v="27" actId="33935"/>
          <ac:spMkLst>
            <pc:docMk/>
            <pc:sldMk cId="1310685907" sldId="259"/>
            <ac:spMk id="27" creationId="{B7B59CE9-42CA-4364-836F-E0CA5AD66EC0}"/>
          </ac:spMkLst>
        </pc:spChg>
        <pc:spChg chg="mod ord modVis">
          <ac:chgData name="de-Jesus-Oliveira Victor-Adriel" userId="a708fc36-3c1b-42ab-b5e9-2e1fa3c6605e" providerId="ADAL" clId="{5A7F5859-CD59-4670-92A0-3E6F482E18A0}" dt="2023-06-04T17:16:39.465" v="27" actId="33935"/>
          <ac:spMkLst>
            <pc:docMk/>
            <pc:sldMk cId="1310685907" sldId="259"/>
            <ac:spMk id="29" creationId="{461F8110-EB40-4652-9204-0B7E3CE13507}"/>
          </ac:spMkLst>
        </pc:spChg>
        <pc:spChg chg="mod ord modVis">
          <ac:chgData name="de-Jesus-Oliveira Victor-Adriel" userId="a708fc36-3c1b-42ab-b5e9-2e1fa3c6605e" providerId="ADAL" clId="{5A7F5859-CD59-4670-92A0-3E6F482E18A0}" dt="2023-06-04T17:16:39.465" v="27" actId="33935"/>
          <ac:spMkLst>
            <pc:docMk/>
            <pc:sldMk cId="1310685907" sldId="259"/>
            <ac:spMk id="31" creationId="{E051E2C7-DC20-4060-B695-6707A6508000}"/>
          </ac:spMkLst>
        </pc:spChg>
        <pc:picChg chg="mod">
          <ac:chgData name="de-Jesus-Oliveira Victor-Adriel" userId="a708fc36-3c1b-42ab-b5e9-2e1fa3c6605e" providerId="ADAL" clId="{5A7F5859-CD59-4670-92A0-3E6F482E18A0}" dt="2023-06-04T17:16:36.906" v="26" actId="962"/>
          <ac:picMkLst>
            <pc:docMk/>
            <pc:sldMk cId="1310685907" sldId="259"/>
            <ac:picMk id="4" creationId="{62B1D934-8D82-128A-AAD2-F56ED7DF85B2}"/>
          </ac:picMkLst>
        </pc:picChg>
        <pc:picChg chg="mod">
          <ac:chgData name="de-Jesus-Oliveira Victor-Adriel" userId="a708fc36-3c1b-42ab-b5e9-2e1fa3c6605e" providerId="ADAL" clId="{5A7F5859-CD59-4670-92A0-3E6F482E18A0}" dt="2023-06-04T17:16:36.906" v="26" actId="962"/>
          <ac:picMkLst>
            <pc:docMk/>
            <pc:sldMk cId="1310685907" sldId="259"/>
            <ac:picMk id="9" creationId="{30B737E2-79DC-EF3F-89C0-F94E33AFE8B0}"/>
          </ac:picMkLst>
        </pc:picChg>
      </pc:sldChg>
      <pc:sldChg chg="modSp mod">
        <pc:chgData name="de-Jesus-Oliveira Victor-Adriel" userId="a708fc36-3c1b-42ab-b5e9-2e1fa3c6605e" providerId="ADAL" clId="{5A7F5859-CD59-4670-92A0-3E6F482E18A0}" dt="2023-06-04T17:20:23.184" v="86" actId="33553"/>
        <pc:sldMkLst>
          <pc:docMk/>
          <pc:sldMk cId="4091270383" sldId="260"/>
        </pc:sldMkLst>
        <pc:spChg chg="mod ord modVis">
          <ac:chgData name="de-Jesus-Oliveira Victor-Adriel" userId="a708fc36-3c1b-42ab-b5e9-2e1fa3c6605e" providerId="ADAL" clId="{5A7F5859-CD59-4670-92A0-3E6F482E18A0}" dt="2023-06-04T17:17:40.859" v="49" actId="33935"/>
          <ac:spMkLst>
            <pc:docMk/>
            <pc:sldMk cId="4091270383" sldId="260"/>
            <ac:spMk id="2" creationId="{A2A3A606-2A9F-8D25-12F9-3930F6BA69E7}"/>
          </ac:spMkLst>
        </pc:spChg>
        <pc:spChg chg="mod">
          <ac:chgData name="de-Jesus-Oliveira Victor-Adriel" userId="a708fc36-3c1b-42ab-b5e9-2e1fa3c6605e" providerId="ADAL" clId="{5A7F5859-CD59-4670-92A0-3E6F482E18A0}" dt="2023-06-04T17:17:12.640" v="44" actId="962"/>
          <ac:spMkLst>
            <pc:docMk/>
            <pc:sldMk cId="4091270383" sldId="260"/>
            <ac:spMk id="4" creationId="{9031E1E4-C304-4F01-BA61-8E8366E283AA}"/>
          </ac:spMkLst>
        </pc:spChg>
        <pc:spChg chg="mod">
          <ac:chgData name="de-Jesus-Oliveira Victor-Adriel" userId="a708fc36-3c1b-42ab-b5e9-2e1fa3c6605e" providerId="ADAL" clId="{5A7F5859-CD59-4670-92A0-3E6F482E18A0}" dt="2023-06-04T17:17:12.640" v="44" actId="962"/>
          <ac:spMkLst>
            <pc:docMk/>
            <pc:sldMk cId="4091270383" sldId="260"/>
            <ac:spMk id="10" creationId="{908C70B1-C6BC-4320-89DD-D636EA3B83EE}"/>
          </ac:spMkLst>
        </pc:spChg>
        <pc:spChg chg="mod">
          <ac:chgData name="de-Jesus-Oliveira Victor-Adriel" userId="a708fc36-3c1b-42ab-b5e9-2e1fa3c6605e" providerId="ADAL" clId="{5A7F5859-CD59-4670-92A0-3E6F482E18A0}" dt="2023-06-04T17:17:12.640" v="44" actId="962"/>
          <ac:spMkLst>
            <pc:docMk/>
            <pc:sldMk cId="4091270383" sldId="260"/>
            <ac:spMk id="11" creationId="{ADC818BB-AADD-4CB4-A352-33F361B909AC}"/>
          </ac:spMkLst>
        </pc:spChg>
        <pc:spChg chg="mod">
          <ac:chgData name="de-Jesus-Oliveira Victor-Adriel" userId="a708fc36-3c1b-42ab-b5e9-2e1fa3c6605e" providerId="ADAL" clId="{5A7F5859-CD59-4670-92A0-3E6F482E18A0}" dt="2023-06-04T17:17:12.640" v="44" actId="962"/>
          <ac:spMkLst>
            <pc:docMk/>
            <pc:sldMk cId="4091270383" sldId="260"/>
            <ac:spMk id="12" creationId="{A0BC0C68-3404-4421-8423-F0146A1C1B87}"/>
          </ac:spMkLst>
        </pc:spChg>
        <pc:spChg chg="mod">
          <ac:chgData name="de-Jesus-Oliveira Victor-Adriel" userId="a708fc36-3c1b-42ab-b5e9-2e1fa3c6605e" providerId="ADAL" clId="{5A7F5859-CD59-4670-92A0-3E6F482E18A0}" dt="2023-06-04T17:17:12.640" v="44" actId="962"/>
          <ac:spMkLst>
            <pc:docMk/>
            <pc:sldMk cId="4091270383" sldId="260"/>
            <ac:spMk id="15" creationId="{46603D6A-0AD8-4A93-851A-352A345B7962}"/>
          </ac:spMkLst>
        </pc:spChg>
        <pc:spChg chg="mod">
          <ac:chgData name="de-Jesus-Oliveira Victor-Adriel" userId="a708fc36-3c1b-42ab-b5e9-2e1fa3c6605e" providerId="ADAL" clId="{5A7F5859-CD59-4670-92A0-3E6F482E18A0}" dt="2023-06-04T17:17:12.640" v="44" actId="962"/>
          <ac:spMkLst>
            <pc:docMk/>
            <pc:sldMk cId="4091270383" sldId="260"/>
            <ac:spMk id="16" creationId="{A500D747-9A2C-4EFE-9B77-BE94D402E91E}"/>
          </ac:spMkLst>
        </pc:spChg>
        <pc:spChg chg="mod ord modVis">
          <ac:chgData name="de-Jesus-Oliveira Victor-Adriel" userId="a708fc36-3c1b-42ab-b5e9-2e1fa3c6605e" providerId="ADAL" clId="{5A7F5859-CD59-4670-92A0-3E6F482E18A0}" dt="2023-06-04T17:20:23.184" v="86" actId="33553"/>
          <ac:spMkLst>
            <pc:docMk/>
            <pc:sldMk cId="4091270383" sldId="260"/>
            <ac:spMk id="17" creationId="{EAB2CE85-EDAA-40CE-91A0-7CF9037A8673}"/>
          </ac:spMkLst>
        </pc:spChg>
        <pc:spChg chg="mod">
          <ac:chgData name="de-Jesus-Oliveira Victor-Adriel" userId="a708fc36-3c1b-42ab-b5e9-2e1fa3c6605e" providerId="ADAL" clId="{5A7F5859-CD59-4670-92A0-3E6F482E18A0}" dt="2023-06-04T17:17:12.640" v="44" actId="962"/>
          <ac:spMkLst>
            <pc:docMk/>
            <pc:sldMk cId="4091270383" sldId="260"/>
            <ac:spMk id="18" creationId="{F7E88752-A0B8-46A0-A037-EE21803CA1C7}"/>
          </ac:spMkLst>
        </pc:spChg>
        <pc:spChg chg="mod ord modVis">
          <ac:chgData name="de-Jesus-Oliveira Victor-Adriel" userId="a708fc36-3c1b-42ab-b5e9-2e1fa3c6605e" providerId="ADAL" clId="{5A7F5859-CD59-4670-92A0-3E6F482E18A0}" dt="2023-06-04T17:17:40.859" v="49" actId="33935"/>
          <ac:spMkLst>
            <pc:docMk/>
            <pc:sldMk cId="4091270383" sldId="260"/>
            <ac:spMk id="22" creationId="{D256D796-B065-41B3-9424-D9E087929BDC}"/>
          </ac:spMkLst>
        </pc:spChg>
        <pc:spChg chg="mod ord modVis">
          <ac:chgData name="de-Jesus-Oliveira Victor-Adriel" userId="a708fc36-3c1b-42ab-b5e9-2e1fa3c6605e" providerId="ADAL" clId="{5A7F5859-CD59-4670-92A0-3E6F482E18A0}" dt="2023-06-04T17:17:40.859" v="49" actId="33935"/>
          <ac:spMkLst>
            <pc:docMk/>
            <pc:sldMk cId="4091270383" sldId="260"/>
            <ac:spMk id="25" creationId="{C2E880B1-4D80-4221-B780-CFBE6FE470F0}"/>
          </ac:spMkLst>
        </pc:spChg>
        <pc:spChg chg="mod ord modVis">
          <ac:chgData name="de-Jesus-Oliveira Victor-Adriel" userId="a708fc36-3c1b-42ab-b5e9-2e1fa3c6605e" providerId="ADAL" clId="{5A7F5859-CD59-4670-92A0-3E6F482E18A0}" dt="2023-06-04T17:17:40.859" v="49" actId="33935"/>
          <ac:spMkLst>
            <pc:docMk/>
            <pc:sldMk cId="4091270383" sldId="260"/>
            <ac:spMk id="28" creationId="{06DF58F9-B396-413E-B575-4DB8B8D74ACB}"/>
          </ac:spMkLst>
        </pc:spChg>
        <pc:spChg chg="mod ord modVis">
          <ac:chgData name="de-Jesus-Oliveira Victor-Adriel" userId="a708fc36-3c1b-42ab-b5e9-2e1fa3c6605e" providerId="ADAL" clId="{5A7F5859-CD59-4670-92A0-3E6F482E18A0}" dt="2023-06-04T17:17:40.859" v="49" actId="33935"/>
          <ac:spMkLst>
            <pc:docMk/>
            <pc:sldMk cId="4091270383" sldId="260"/>
            <ac:spMk id="34" creationId="{7D31D6E0-FA84-4BF7-8596-48C1293642A5}"/>
          </ac:spMkLst>
        </pc:spChg>
        <pc:spChg chg="mod ord modVis">
          <ac:chgData name="de-Jesus-Oliveira Victor-Adriel" userId="a708fc36-3c1b-42ab-b5e9-2e1fa3c6605e" providerId="ADAL" clId="{5A7F5859-CD59-4670-92A0-3E6F482E18A0}" dt="2023-06-04T17:17:40.859" v="49" actId="33935"/>
          <ac:spMkLst>
            <pc:docMk/>
            <pc:sldMk cId="4091270383" sldId="260"/>
            <ac:spMk id="36" creationId="{F56F6933-ED78-47EC-B1D9-1CF1175B117F}"/>
          </ac:spMkLst>
        </pc:spChg>
        <pc:spChg chg="mod ord modVis">
          <ac:chgData name="de-Jesus-Oliveira Victor-Adriel" userId="a708fc36-3c1b-42ab-b5e9-2e1fa3c6605e" providerId="ADAL" clId="{5A7F5859-CD59-4670-92A0-3E6F482E18A0}" dt="2023-06-04T17:17:40.859" v="49" actId="33935"/>
          <ac:spMkLst>
            <pc:docMk/>
            <pc:sldMk cId="4091270383" sldId="260"/>
            <ac:spMk id="37" creationId="{415077F1-516D-4AF8-9BF6-7E7CFD18D556}"/>
          </ac:spMkLst>
        </pc:spChg>
        <pc:spChg chg="mod">
          <ac:chgData name="de-Jesus-Oliveira Victor-Adriel" userId="a708fc36-3c1b-42ab-b5e9-2e1fa3c6605e" providerId="ADAL" clId="{5A7F5859-CD59-4670-92A0-3E6F482E18A0}" dt="2023-06-04T17:17:12.640" v="44" actId="962"/>
          <ac:spMkLst>
            <pc:docMk/>
            <pc:sldMk cId="4091270383" sldId="260"/>
            <ac:spMk id="39" creationId="{93499DF8-D114-1803-64E3-E9D32F426270}"/>
          </ac:spMkLst>
        </pc:spChg>
        <pc:spChg chg="mod">
          <ac:chgData name="de-Jesus-Oliveira Victor-Adriel" userId="a708fc36-3c1b-42ab-b5e9-2e1fa3c6605e" providerId="ADAL" clId="{5A7F5859-CD59-4670-92A0-3E6F482E18A0}" dt="2023-06-04T17:17:12.640" v="44" actId="962"/>
          <ac:spMkLst>
            <pc:docMk/>
            <pc:sldMk cId="4091270383" sldId="260"/>
            <ac:spMk id="40" creationId="{A3BCA5F5-B91B-FED2-EA22-9C4D4A27CB49}"/>
          </ac:spMkLst>
        </pc:spChg>
        <pc:spChg chg="mod">
          <ac:chgData name="de-Jesus-Oliveira Victor-Adriel" userId="a708fc36-3c1b-42ab-b5e9-2e1fa3c6605e" providerId="ADAL" clId="{5A7F5859-CD59-4670-92A0-3E6F482E18A0}" dt="2023-06-04T17:17:12.640" v="44" actId="962"/>
          <ac:spMkLst>
            <pc:docMk/>
            <pc:sldMk cId="4091270383" sldId="260"/>
            <ac:spMk id="41" creationId="{E9E01578-3D05-2538-9703-264C7198BB17}"/>
          </ac:spMkLst>
        </pc:spChg>
        <pc:spChg chg="mod">
          <ac:chgData name="de-Jesus-Oliveira Victor-Adriel" userId="a708fc36-3c1b-42ab-b5e9-2e1fa3c6605e" providerId="ADAL" clId="{5A7F5859-CD59-4670-92A0-3E6F482E18A0}" dt="2023-06-04T17:17:12.640" v="44" actId="962"/>
          <ac:spMkLst>
            <pc:docMk/>
            <pc:sldMk cId="4091270383" sldId="260"/>
            <ac:spMk id="42" creationId="{31D36F4A-632C-3CB9-F129-0F4997B90212}"/>
          </ac:spMkLst>
        </pc:spChg>
        <pc:spChg chg="mod">
          <ac:chgData name="de-Jesus-Oliveira Victor-Adriel" userId="a708fc36-3c1b-42ab-b5e9-2e1fa3c6605e" providerId="ADAL" clId="{5A7F5859-CD59-4670-92A0-3E6F482E18A0}" dt="2023-06-04T17:17:12.640" v="44" actId="962"/>
          <ac:spMkLst>
            <pc:docMk/>
            <pc:sldMk cId="4091270383" sldId="260"/>
            <ac:spMk id="43" creationId="{24276ACB-8496-43AC-04BA-A03BB5A38605}"/>
          </ac:spMkLst>
        </pc:spChg>
        <pc:spChg chg="mod">
          <ac:chgData name="de-Jesus-Oliveira Victor-Adriel" userId="a708fc36-3c1b-42ab-b5e9-2e1fa3c6605e" providerId="ADAL" clId="{5A7F5859-CD59-4670-92A0-3E6F482E18A0}" dt="2023-06-04T17:17:12.640" v="44" actId="962"/>
          <ac:spMkLst>
            <pc:docMk/>
            <pc:sldMk cId="4091270383" sldId="260"/>
            <ac:spMk id="44" creationId="{087FC547-8212-FAED-782E-477431D39B39}"/>
          </ac:spMkLst>
        </pc:spChg>
        <pc:spChg chg="mod">
          <ac:chgData name="de-Jesus-Oliveira Victor-Adriel" userId="a708fc36-3c1b-42ab-b5e9-2e1fa3c6605e" providerId="ADAL" clId="{5A7F5859-CD59-4670-92A0-3E6F482E18A0}" dt="2023-06-04T17:17:12.640" v="44" actId="962"/>
          <ac:spMkLst>
            <pc:docMk/>
            <pc:sldMk cId="4091270383" sldId="260"/>
            <ac:spMk id="45" creationId="{45931500-07D4-407B-75AA-A7C56B14725B}"/>
          </ac:spMkLst>
        </pc:spChg>
        <pc:spChg chg="mod">
          <ac:chgData name="de-Jesus-Oliveira Victor-Adriel" userId="a708fc36-3c1b-42ab-b5e9-2e1fa3c6605e" providerId="ADAL" clId="{5A7F5859-CD59-4670-92A0-3E6F482E18A0}" dt="2023-06-04T17:17:12.640" v="44" actId="962"/>
          <ac:spMkLst>
            <pc:docMk/>
            <pc:sldMk cId="4091270383" sldId="260"/>
            <ac:spMk id="46" creationId="{5A83FD09-F813-4A55-9ECE-CD1BE1FAF5C3}"/>
          </ac:spMkLst>
        </pc:spChg>
        <pc:spChg chg="mod">
          <ac:chgData name="de-Jesus-Oliveira Victor-Adriel" userId="a708fc36-3c1b-42ab-b5e9-2e1fa3c6605e" providerId="ADAL" clId="{5A7F5859-CD59-4670-92A0-3E6F482E18A0}" dt="2023-06-04T17:17:12.640" v="44" actId="962"/>
          <ac:spMkLst>
            <pc:docMk/>
            <pc:sldMk cId="4091270383" sldId="260"/>
            <ac:spMk id="47" creationId="{597F2C66-4674-6A0D-AFF5-902785FE7299}"/>
          </ac:spMkLst>
        </pc:spChg>
        <pc:spChg chg="mod">
          <ac:chgData name="de-Jesus-Oliveira Victor-Adriel" userId="a708fc36-3c1b-42ab-b5e9-2e1fa3c6605e" providerId="ADAL" clId="{5A7F5859-CD59-4670-92A0-3E6F482E18A0}" dt="2023-06-04T17:17:12.640" v="44" actId="962"/>
          <ac:spMkLst>
            <pc:docMk/>
            <pc:sldMk cId="4091270383" sldId="260"/>
            <ac:spMk id="48" creationId="{B18276A5-5435-38CE-3120-C4921D9DFCF6}"/>
          </ac:spMkLst>
        </pc:spChg>
        <pc:spChg chg="mod">
          <ac:chgData name="de-Jesus-Oliveira Victor-Adriel" userId="a708fc36-3c1b-42ab-b5e9-2e1fa3c6605e" providerId="ADAL" clId="{5A7F5859-CD59-4670-92A0-3E6F482E18A0}" dt="2023-06-04T17:17:12.640" v="44" actId="962"/>
          <ac:spMkLst>
            <pc:docMk/>
            <pc:sldMk cId="4091270383" sldId="260"/>
            <ac:spMk id="49" creationId="{2CC38548-61F2-1E35-4BA5-D456C9E43255}"/>
          </ac:spMkLst>
        </pc:spChg>
        <pc:spChg chg="mod">
          <ac:chgData name="de-Jesus-Oliveira Victor-Adriel" userId="a708fc36-3c1b-42ab-b5e9-2e1fa3c6605e" providerId="ADAL" clId="{5A7F5859-CD59-4670-92A0-3E6F482E18A0}" dt="2023-06-04T17:17:12.640" v="44" actId="962"/>
          <ac:spMkLst>
            <pc:docMk/>
            <pc:sldMk cId="4091270383" sldId="260"/>
            <ac:spMk id="50" creationId="{289E974F-267B-D965-0D79-42F75605F5C5}"/>
          </ac:spMkLst>
        </pc:spChg>
        <pc:spChg chg="mod">
          <ac:chgData name="de-Jesus-Oliveira Victor-Adriel" userId="a708fc36-3c1b-42ab-b5e9-2e1fa3c6605e" providerId="ADAL" clId="{5A7F5859-CD59-4670-92A0-3E6F482E18A0}" dt="2023-06-04T17:17:12.640" v="44" actId="962"/>
          <ac:spMkLst>
            <pc:docMk/>
            <pc:sldMk cId="4091270383" sldId="260"/>
            <ac:spMk id="51" creationId="{72D3B4C2-3220-2860-C47D-AB1EACDC0D45}"/>
          </ac:spMkLst>
        </pc:spChg>
        <pc:spChg chg="mod">
          <ac:chgData name="de-Jesus-Oliveira Victor-Adriel" userId="a708fc36-3c1b-42ab-b5e9-2e1fa3c6605e" providerId="ADAL" clId="{5A7F5859-CD59-4670-92A0-3E6F482E18A0}" dt="2023-06-04T17:17:12.640" v="44" actId="962"/>
          <ac:spMkLst>
            <pc:docMk/>
            <pc:sldMk cId="4091270383" sldId="260"/>
            <ac:spMk id="52" creationId="{D5A7219B-7E39-05E9-A287-A4D847B09141}"/>
          </ac:spMkLst>
        </pc:spChg>
        <pc:spChg chg="mod">
          <ac:chgData name="de-Jesus-Oliveira Victor-Adriel" userId="a708fc36-3c1b-42ab-b5e9-2e1fa3c6605e" providerId="ADAL" clId="{5A7F5859-CD59-4670-92A0-3E6F482E18A0}" dt="2023-06-04T17:17:12.640" v="44" actId="962"/>
          <ac:spMkLst>
            <pc:docMk/>
            <pc:sldMk cId="4091270383" sldId="260"/>
            <ac:spMk id="59" creationId="{C11BE9CA-E9E8-4781-9ABE-4ADD14A982EF}"/>
          </ac:spMkLst>
        </pc:spChg>
        <pc:spChg chg="mod">
          <ac:chgData name="de-Jesus-Oliveira Victor-Adriel" userId="a708fc36-3c1b-42ab-b5e9-2e1fa3c6605e" providerId="ADAL" clId="{5A7F5859-CD59-4670-92A0-3E6F482E18A0}" dt="2023-06-04T17:17:12.640" v="44" actId="962"/>
          <ac:spMkLst>
            <pc:docMk/>
            <pc:sldMk cId="4091270383" sldId="260"/>
            <ac:spMk id="60" creationId="{F5095267-8D9D-01D8-0915-F56ACA89B1E3}"/>
          </ac:spMkLst>
        </pc:spChg>
        <pc:spChg chg="mod">
          <ac:chgData name="de-Jesus-Oliveira Victor-Adriel" userId="a708fc36-3c1b-42ab-b5e9-2e1fa3c6605e" providerId="ADAL" clId="{5A7F5859-CD59-4670-92A0-3E6F482E18A0}" dt="2023-06-04T17:17:12.640" v="44" actId="962"/>
          <ac:spMkLst>
            <pc:docMk/>
            <pc:sldMk cId="4091270383" sldId="260"/>
            <ac:spMk id="61" creationId="{9F504058-470C-7ACA-344F-9CB1498958CD}"/>
          </ac:spMkLst>
        </pc:spChg>
        <pc:spChg chg="mod">
          <ac:chgData name="de-Jesus-Oliveira Victor-Adriel" userId="a708fc36-3c1b-42ab-b5e9-2e1fa3c6605e" providerId="ADAL" clId="{5A7F5859-CD59-4670-92A0-3E6F482E18A0}" dt="2023-06-04T17:17:12.640" v="44" actId="962"/>
          <ac:spMkLst>
            <pc:docMk/>
            <pc:sldMk cId="4091270383" sldId="260"/>
            <ac:spMk id="62" creationId="{949D98DD-DDF1-AE44-29F6-FC59DF1AC4B8}"/>
          </ac:spMkLst>
        </pc:spChg>
        <pc:spChg chg="mod">
          <ac:chgData name="de-Jesus-Oliveira Victor-Adriel" userId="a708fc36-3c1b-42ab-b5e9-2e1fa3c6605e" providerId="ADAL" clId="{5A7F5859-CD59-4670-92A0-3E6F482E18A0}" dt="2023-06-04T17:17:12.640" v="44" actId="962"/>
          <ac:spMkLst>
            <pc:docMk/>
            <pc:sldMk cId="4091270383" sldId="260"/>
            <ac:spMk id="63" creationId="{A04099B2-9B3F-8074-988F-991C52779581}"/>
          </ac:spMkLst>
        </pc:spChg>
        <pc:spChg chg="mod">
          <ac:chgData name="de-Jesus-Oliveira Victor-Adriel" userId="a708fc36-3c1b-42ab-b5e9-2e1fa3c6605e" providerId="ADAL" clId="{5A7F5859-CD59-4670-92A0-3E6F482E18A0}" dt="2023-06-04T17:17:12.640" v="44" actId="962"/>
          <ac:spMkLst>
            <pc:docMk/>
            <pc:sldMk cId="4091270383" sldId="260"/>
            <ac:spMk id="64" creationId="{589D93BE-A3EF-212F-34AF-1432A5CE7719}"/>
          </ac:spMkLst>
        </pc:spChg>
        <pc:spChg chg="mod">
          <ac:chgData name="de-Jesus-Oliveira Victor-Adriel" userId="a708fc36-3c1b-42ab-b5e9-2e1fa3c6605e" providerId="ADAL" clId="{5A7F5859-CD59-4670-92A0-3E6F482E18A0}" dt="2023-06-04T17:17:12.640" v="44" actId="962"/>
          <ac:spMkLst>
            <pc:docMk/>
            <pc:sldMk cId="4091270383" sldId="260"/>
            <ac:spMk id="66" creationId="{962A9978-9F77-126F-377A-451892AE335D}"/>
          </ac:spMkLst>
        </pc:spChg>
        <pc:spChg chg="mod">
          <ac:chgData name="de-Jesus-Oliveira Victor-Adriel" userId="a708fc36-3c1b-42ab-b5e9-2e1fa3c6605e" providerId="ADAL" clId="{5A7F5859-CD59-4670-92A0-3E6F482E18A0}" dt="2023-06-04T17:17:12.640" v="44" actId="962"/>
          <ac:spMkLst>
            <pc:docMk/>
            <pc:sldMk cId="4091270383" sldId="260"/>
            <ac:spMk id="67" creationId="{4D99870D-2A20-0F20-7176-26692DCBF015}"/>
          </ac:spMkLst>
        </pc:spChg>
        <pc:spChg chg="mod">
          <ac:chgData name="de-Jesus-Oliveira Victor-Adriel" userId="a708fc36-3c1b-42ab-b5e9-2e1fa3c6605e" providerId="ADAL" clId="{5A7F5859-CD59-4670-92A0-3E6F482E18A0}" dt="2023-06-04T17:17:12.640" v="44" actId="962"/>
          <ac:spMkLst>
            <pc:docMk/>
            <pc:sldMk cId="4091270383" sldId="260"/>
            <ac:spMk id="68" creationId="{122730FB-B697-074D-4610-E60B2D49A719}"/>
          </ac:spMkLst>
        </pc:spChg>
        <pc:spChg chg="mod">
          <ac:chgData name="de-Jesus-Oliveira Victor-Adriel" userId="a708fc36-3c1b-42ab-b5e9-2e1fa3c6605e" providerId="ADAL" clId="{5A7F5859-CD59-4670-92A0-3E6F482E18A0}" dt="2023-06-04T17:17:12.640" v="44" actId="962"/>
          <ac:spMkLst>
            <pc:docMk/>
            <pc:sldMk cId="4091270383" sldId="260"/>
            <ac:spMk id="91" creationId="{8AB08D64-E2B2-BA0E-7240-8E11767F6F47}"/>
          </ac:spMkLst>
        </pc:spChg>
        <pc:grpChg chg="mod">
          <ac:chgData name="de-Jesus-Oliveira Victor-Adriel" userId="a708fc36-3c1b-42ab-b5e9-2e1fa3c6605e" providerId="ADAL" clId="{5A7F5859-CD59-4670-92A0-3E6F482E18A0}" dt="2023-06-04T17:17:12.640" v="44" actId="962"/>
          <ac:grpSpMkLst>
            <pc:docMk/>
            <pc:sldMk cId="4091270383" sldId="260"/>
            <ac:grpSpMk id="78" creationId="{1941AFB4-9AEF-D5D6-808A-DD138927CCCF}"/>
          </ac:grpSpMkLst>
        </pc:grpChg>
        <pc:grpChg chg="mod">
          <ac:chgData name="de-Jesus-Oliveira Victor-Adriel" userId="a708fc36-3c1b-42ab-b5e9-2e1fa3c6605e" providerId="ADAL" clId="{5A7F5859-CD59-4670-92A0-3E6F482E18A0}" dt="2023-06-04T17:17:12.640" v="44" actId="962"/>
          <ac:grpSpMkLst>
            <pc:docMk/>
            <pc:sldMk cId="4091270383" sldId="260"/>
            <ac:grpSpMk id="81" creationId="{4842B853-78F3-84FB-E7CD-83AED1086137}"/>
          </ac:grpSpMkLst>
        </pc:grpChg>
        <pc:grpChg chg="mod">
          <ac:chgData name="de-Jesus-Oliveira Victor-Adriel" userId="a708fc36-3c1b-42ab-b5e9-2e1fa3c6605e" providerId="ADAL" clId="{5A7F5859-CD59-4670-92A0-3E6F482E18A0}" dt="2023-06-04T17:17:12.640" v="44" actId="962"/>
          <ac:grpSpMkLst>
            <pc:docMk/>
            <pc:sldMk cId="4091270383" sldId="260"/>
            <ac:grpSpMk id="85" creationId="{5BCA8E87-6EA2-7E25-748D-098EC599328B}"/>
          </ac:grpSpMkLst>
        </pc:grpChg>
        <pc:grpChg chg="mod">
          <ac:chgData name="de-Jesus-Oliveira Victor-Adriel" userId="a708fc36-3c1b-42ab-b5e9-2e1fa3c6605e" providerId="ADAL" clId="{5A7F5859-CD59-4670-92A0-3E6F482E18A0}" dt="2023-06-04T17:17:12.640" v="44" actId="962"/>
          <ac:grpSpMkLst>
            <pc:docMk/>
            <pc:sldMk cId="4091270383" sldId="260"/>
            <ac:grpSpMk id="89" creationId="{36243CEE-CB22-8E22-BBE3-4EF9D958D33F}"/>
          </ac:grpSpMkLst>
        </pc:grpChg>
        <pc:picChg chg="mod">
          <ac:chgData name="de-Jesus-Oliveira Victor-Adriel" userId="a708fc36-3c1b-42ab-b5e9-2e1fa3c6605e" providerId="ADAL" clId="{5A7F5859-CD59-4670-92A0-3E6F482E18A0}" dt="2023-06-04T17:17:12.640" v="44" actId="962"/>
          <ac:picMkLst>
            <pc:docMk/>
            <pc:sldMk cId="4091270383" sldId="260"/>
            <ac:picMk id="13" creationId="{48E67A4E-6E26-4DF5-FB5F-6B4EA5DEB8E2}"/>
          </ac:picMkLst>
        </pc:picChg>
        <pc:picChg chg="mod">
          <ac:chgData name="de-Jesus-Oliveira Victor-Adriel" userId="a708fc36-3c1b-42ab-b5e9-2e1fa3c6605e" providerId="ADAL" clId="{5A7F5859-CD59-4670-92A0-3E6F482E18A0}" dt="2023-06-04T17:17:12.640" v="44" actId="962"/>
          <ac:picMkLst>
            <pc:docMk/>
            <pc:sldMk cId="4091270383" sldId="260"/>
            <ac:picMk id="32" creationId="{F9E3FC94-2158-C125-CD84-D0900C9201C6}"/>
          </ac:picMkLst>
        </pc:picChg>
        <pc:inkChg chg="mod">
          <ac:chgData name="de-Jesus-Oliveira Victor-Adriel" userId="a708fc36-3c1b-42ab-b5e9-2e1fa3c6605e" providerId="ADAL" clId="{5A7F5859-CD59-4670-92A0-3E6F482E18A0}" dt="2023-06-04T17:17:12.640" v="44" actId="962"/>
          <ac:inkMkLst>
            <pc:docMk/>
            <pc:sldMk cId="4091270383" sldId="260"/>
            <ac:inkMk id="57" creationId="{98FA0A22-0EED-6E45-7682-94BC71B82F06}"/>
          </ac:inkMkLst>
        </pc:inkChg>
        <pc:inkChg chg="mod">
          <ac:chgData name="de-Jesus-Oliveira Victor-Adriel" userId="a708fc36-3c1b-42ab-b5e9-2e1fa3c6605e" providerId="ADAL" clId="{5A7F5859-CD59-4670-92A0-3E6F482E18A0}" dt="2023-06-04T17:17:36.278" v="48" actId="962"/>
          <ac:inkMkLst>
            <pc:docMk/>
            <pc:sldMk cId="4091270383" sldId="260"/>
            <ac:inkMk id="71" creationId="{FF51DF6D-76A0-FAC7-F517-A73205AF701B}"/>
          </ac:inkMkLst>
        </pc:inkChg>
        <pc:inkChg chg="mod">
          <ac:chgData name="de-Jesus-Oliveira Victor-Adriel" userId="a708fc36-3c1b-42ab-b5e9-2e1fa3c6605e" providerId="ADAL" clId="{5A7F5859-CD59-4670-92A0-3E6F482E18A0}" dt="2023-06-04T17:17:36.278" v="48" actId="962"/>
          <ac:inkMkLst>
            <pc:docMk/>
            <pc:sldMk cId="4091270383" sldId="260"/>
            <ac:inkMk id="72" creationId="{2CD4D0B6-28BB-916C-AA82-C0A9D112EC63}"/>
          </ac:inkMkLst>
        </pc:inkChg>
        <pc:inkChg chg="mod">
          <ac:chgData name="de-Jesus-Oliveira Victor-Adriel" userId="a708fc36-3c1b-42ab-b5e9-2e1fa3c6605e" providerId="ADAL" clId="{5A7F5859-CD59-4670-92A0-3E6F482E18A0}" dt="2023-06-04T17:17:12.640" v="44" actId="962"/>
          <ac:inkMkLst>
            <pc:docMk/>
            <pc:sldMk cId="4091270383" sldId="260"/>
            <ac:inkMk id="73" creationId="{17570965-FAAF-CAAD-894C-FA8811530699}"/>
          </ac:inkMkLst>
        </pc:inkChg>
        <pc:inkChg chg="mod">
          <ac:chgData name="de-Jesus-Oliveira Victor-Adriel" userId="a708fc36-3c1b-42ab-b5e9-2e1fa3c6605e" providerId="ADAL" clId="{5A7F5859-CD59-4670-92A0-3E6F482E18A0}" dt="2023-06-04T17:17:36.278" v="48" actId="962"/>
          <ac:inkMkLst>
            <pc:docMk/>
            <pc:sldMk cId="4091270383" sldId="260"/>
            <ac:inkMk id="75" creationId="{73D5EEC6-E6C2-38EF-CD75-95EF632A49A8}"/>
          </ac:inkMkLst>
        </pc:inkChg>
        <pc:inkChg chg="mod">
          <ac:chgData name="de-Jesus-Oliveira Victor-Adriel" userId="a708fc36-3c1b-42ab-b5e9-2e1fa3c6605e" providerId="ADAL" clId="{5A7F5859-CD59-4670-92A0-3E6F482E18A0}" dt="2023-06-04T17:17:12.640" v="44" actId="962"/>
          <ac:inkMkLst>
            <pc:docMk/>
            <pc:sldMk cId="4091270383" sldId="260"/>
            <ac:inkMk id="76" creationId="{C2CDEC1C-EF3F-B535-B30C-FCBFE2C65B6C}"/>
          </ac:inkMkLst>
        </pc:inkChg>
        <pc:inkChg chg="mod">
          <ac:chgData name="de-Jesus-Oliveira Victor-Adriel" userId="a708fc36-3c1b-42ab-b5e9-2e1fa3c6605e" providerId="ADAL" clId="{5A7F5859-CD59-4670-92A0-3E6F482E18A0}" dt="2023-06-04T17:17:33.920" v="47" actId="962"/>
          <ac:inkMkLst>
            <pc:docMk/>
            <pc:sldMk cId="4091270383" sldId="260"/>
            <ac:inkMk id="79" creationId="{D838D474-4C61-877A-BD68-2C98D1D0A39A}"/>
          </ac:inkMkLst>
        </pc:inkChg>
        <pc:inkChg chg="mod">
          <ac:chgData name="de-Jesus-Oliveira Victor-Adriel" userId="a708fc36-3c1b-42ab-b5e9-2e1fa3c6605e" providerId="ADAL" clId="{5A7F5859-CD59-4670-92A0-3E6F482E18A0}" dt="2023-06-04T17:17:33.920" v="47" actId="962"/>
          <ac:inkMkLst>
            <pc:docMk/>
            <pc:sldMk cId="4091270383" sldId="260"/>
            <ac:inkMk id="80" creationId="{C1D8DB92-CABD-8AB6-8970-5D3B83D83759}"/>
          </ac:inkMkLst>
        </pc:inkChg>
        <pc:inkChg chg="mod">
          <ac:chgData name="de-Jesus-Oliveira Victor-Adriel" userId="a708fc36-3c1b-42ab-b5e9-2e1fa3c6605e" providerId="ADAL" clId="{5A7F5859-CD59-4670-92A0-3E6F482E18A0}" dt="2023-06-04T17:17:12.640" v="44" actId="962"/>
          <ac:inkMkLst>
            <pc:docMk/>
            <pc:sldMk cId="4091270383" sldId="260"/>
            <ac:inkMk id="82" creationId="{E232CFCB-B1BA-57ED-BC1C-311DACA3D93F}"/>
          </ac:inkMkLst>
        </pc:inkChg>
        <pc:inkChg chg="mod">
          <ac:chgData name="de-Jesus-Oliveira Victor-Adriel" userId="a708fc36-3c1b-42ab-b5e9-2e1fa3c6605e" providerId="ADAL" clId="{5A7F5859-CD59-4670-92A0-3E6F482E18A0}" dt="2023-06-04T17:17:31.386" v="46" actId="962"/>
          <ac:inkMkLst>
            <pc:docMk/>
            <pc:sldMk cId="4091270383" sldId="260"/>
            <ac:inkMk id="83" creationId="{44AE1633-7D3A-233E-B500-AE7A398986EB}"/>
          </ac:inkMkLst>
        </pc:inkChg>
        <pc:inkChg chg="mod">
          <ac:chgData name="de-Jesus-Oliveira Victor-Adriel" userId="a708fc36-3c1b-42ab-b5e9-2e1fa3c6605e" providerId="ADAL" clId="{5A7F5859-CD59-4670-92A0-3E6F482E18A0}" dt="2023-06-04T17:17:31.386" v="46" actId="962"/>
          <ac:inkMkLst>
            <pc:docMk/>
            <pc:sldMk cId="4091270383" sldId="260"/>
            <ac:inkMk id="84" creationId="{E8F506E3-048D-A9E9-FD72-7D334D68D056}"/>
          </ac:inkMkLst>
        </pc:inkChg>
        <pc:inkChg chg="mod">
          <ac:chgData name="de-Jesus-Oliveira Victor-Adriel" userId="a708fc36-3c1b-42ab-b5e9-2e1fa3c6605e" providerId="ADAL" clId="{5A7F5859-CD59-4670-92A0-3E6F482E18A0}" dt="2023-06-04T17:17:29.401" v="45" actId="962"/>
          <ac:inkMkLst>
            <pc:docMk/>
            <pc:sldMk cId="4091270383" sldId="260"/>
            <ac:inkMk id="86" creationId="{EB6D9A52-63B1-1B27-5933-48C1DAC36366}"/>
          </ac:inkMkLst>
        </pc:inkChg>
        <pc:inkChg chg="mod">
          <ac:chgData name="de-Jesus-Oliveira Victor-Adriel" userId="a708fc36-3c1b-42ab-b5e9-2e1fa3c6605e" providerId="ADAL" clId="{5A7F5859-CD59-4670-92A0-3E6F482E18A0}" dt="2023-06-04T17:17:29.401" v="45" actId="962"/>
          <ac:inkMkLst>
            <pc:docMk/>
            <pc:sldMk cId="4091270383" sldId="260"/>
            <ac:inkMk id="87" creationId="{9284DA72-BBCE-59D6-0B16-C12CB83B3E06}"/>
          </ac:inkMkLst>
        </pc:inkChg>
        <pc:inkChg chg="mod">
          <ac:chgData name="de-Jesus-Oliveira Victor-Adriel" userId="a708fc36-3c1b-42ab-b5e9-2e1fa3c6605e" providerId="ADAL" clId="{5A7F5859-CD59-4670-92A0-3E6F482E18A0}" dt="2023-06-04T17:17:29.401" v="45" actId="962"/>
          <ac:inkMkLst>
            <pc:docMk/>
            <pc:sldMk cId="4091270383" sldId="260"/>
            <ac:inkMk id="88" creationId="{20236593-F276-AA12-F9FB-7132B1895AF5}"/>
          </ac:inkMkLst>
        </pc:inkChg>
      </pc:sldChg>
      <pc:sldChg chg="modSp mod">
        <pc:chgData name="de-Jesus-Oliveira Victor-Adriel" userId="a708fc36-3c1b-42ab-b5e9-2e1fa3c6605e" providerId="ADAL" clId="{5A7F5859-CD59-4670-92A0-3E6F482E18A0}" dt="2023-06-04T17:20:26.174" v="87" actId="33553"/>
        <pc:sldMkLst>
          <pc:docMk/>
          <pc:sldMk cId="3278654172" sldId="261"/>
        </pc:sldMkLst>
        <pc:spChg chg="mod ord modVis">
          <ac:chgData name="de-Jesus-Oliveira Victor-Adriel" userId="a708fc36-3c1b-42ab-b5e9-2e1fa3c6605e" providerId="ADAL" clId="{5A7F5859-CD59-4670-92A0-3E6F482E18A0}" dt="2023-06-04T17:18:14.250" v="71" actId="33935"/>
          <ac:spMkLst>
            <pc:docMk/>
            <pc:sldMk cId="3278654172" sldId="261"/>
            <ac:spMk id="2" creationId="{2B12A6A7-D60A-AFC6-A172-2373E8468757}"/>
          </ac:spMkLst>
        </pc:spChg>
        <pc:spChg chg="mod">
          <ac:chgData name="de-Jesus-Oliveira Victor-Adriel" userId="a708fc36-3c1b-42ab-b5e9-2e1fa3c6605e" providerId="ADAL" clId="{5A7F5859-CD59-4670-92A0-3E6F482E18A0}" dt="2023-06-04T17:18:13.054" v="70" actId="962"/>
          <ac:spMkLst>
            <pc:docMk/>
            <pc:sldMk cId="3278654172" sldId="261"/>
            <ac:spMk id="4" creationId="{1266CEAC-8C35-4A0B-B3A8-BEA84DC4F645}"/>
          </ac:spMkLst>
        </pc:spChg>
        <pc:spChg chg="mod">
          <ac:chgData name="de-Jesus-Oliveira Victor-Adriel" userId="a708fc36-3c1b-42ab-b5e9-2e1fa3c6605e" providerId="ADAL" clId="{5A7F5859-CD59-4670-92A0-3E6F482E18A0}" dt="2023-06-04T17:18:13.054" v="70" actId="962"/>
          <ac:spMkLst>
            <pc:docMk/>
            <pc:sldMk cId="3278654172" sldId="261"/>
            <ac:spMk id="5" creationId="{1982D56E-52A1-41C5-9E38-9AE8FC3766E1}"/>
          </ac:spMkLst>
        </pc:spChg>
        <pc:spChg chg="mod">
          <ac:chgData name="de-Jesus-Oliveira Victor-Adriel" userId="a708fc36-3c1b-42ab-b5e9-2e1fa3c6605e" providerId="ADAL" clId="{5A7F5859-CD59-4670-92A0-3E6F482E18A0}" dt="2023-06-04T17:18:13.054" v="70" actId="962"/>
          <ac:spMkLst>
            <pc:docMk/>
            <pc:sldMk cId="3278654172" sldId="261"/>
            <ac:spMk id="6" creationId="{59077381-D4D2-445B-832C-258968B888BE}"/>
          </ac:spMkLst>
        </pc:spChg>
        <pc:spChg chg="mod">
          <ac:chgData name="de-Jesus-Oliveira Victor-Adriel" userId="a708fc36-3c1b-42ab-b5e9-2e1fa3c6605e" providerId="ADAL" clId="{5A7F5859-CD59-4670-92A0-3E6F482E18A0}" dt="2023-06-04T17:18:13.054" v="70" actId="962"/>
          <ac:spMkLst>
            <pc:docMk/>
            <pc:sldMk cId="3278654172" sldId="261"/>
            <ac:spMk id="7" creationId="{6144BA3E-88E5-4B1B-9A08-914364AB993E}"/>
          </ac:spMkLst>
        </pc:spChg>
        <pc:spChg chg="mod">
          <ac:chgData name="de-Jesus-Oliveira Victor-Adriel" userId="a708fc36-3c1b-42ab-b5e9-2e1fa3c6605e" providerId="ADAL" clId="{5A7F5859-CD59-4670-92A0-3E6F482E18A0}" dt="2023-06-04T17:18:13.054" v="70" actId="962"/>
          <ac:spMkLst>
            <pc:docMk/>
            <pc:sldMk cId="3278654172" sldId="261"/>
            <ac:spMk id="8" creationId="{E36F62F2-C52D-4BF5-A9DC-F94C474D3D98}"/>
          </ac:spMkLst>
        </pc:spChg>
        <pc:spChg chg="mod">
          <ac:chgData name="de-Jesus-Oliveira Victor-Adriel" userId="a708fc36-3c1b-42ab-b5e9-2e1fa3c6605e" providerId="ADAL" clId="{5A7F5859-CD59-4670-92A0-3E6F482E18A0}" dt="2023-06-04T17:18:13.054" v="70" actId="962"/>
          <ac:spMkLst>
            <pc:docMk/>
            <pc:sldMk cId="3278654172" sldId="261"/>
            <ac:spMk id="9" creationId="{767EB8C3-E9CC-42F2-81D7-7B021A47CBE2}"/>
          </ac:spMkLst>
        </pc:spChg>
        <pc:spChg chg="mod">
          <ac:chgData name="de-Jesus-Oliveira Victor-Adriel" userId="a708fc36-3c1b-42ab-b5e9-2e1fa3c6605e" providerId="ADAL" clId="{5A7F5859-CD59-4670-92A0-3E6F482E18A0}" dt="2023-06-04T17:18:13.054" v="70" actId="962"/>
          <ac:spMkLst>
            <pc:docMk/>
            <pc:sldMk cId="3278654172" sldId="261"/>
            <ac:spMk id="10" creationId="{D1DF8824-F688-4F2D-A732-3F68B65D8AAF}"/>
          </ac:spMkLst>
        </pc:spChg>
        <pc:spChg chg="mod ord modVis">
          <ac:chgData name="de-Jesus-Oliveira Victor-Adriel" userId="a708fc36-3c1b-42ab-b5e9-2e1fa3c6605e" providerId="ADAL" clId="{5A7F5859-CD59-4670-92A0-3E6F482E18A0}" dt="2023-06-04T17:20:26.174" v="87" actId="33553"/>
          <ac:spMkLst>
            <pc:docMk/>
            <pc:sldMk cId="3278654172" sldId="261"/>
            <ac:spMk id="12" creationId="{32370669-B1FA-4A62-883F-48DF8C3FF9DD}"/>
          </ac:spMkLst>
        </pc:spChg>
        <pc:spChg chg="mod ord modVis">
          <ac:chgData name="de-Jesus-Oliveira Victor-Adriel" userId="a708fc36-3c1b-42ab-b5e9-2e1fa3c6605e" providerId="ADAL" clId="{5A7F5859-CD59-4670-92A0-3E6F482E18A0}" dt="2023-06-04T17:18:14.250" v="71" actId="33935"/>
          <ac:spMkLst>
            <pc:docMk/>
            <pc:sldMk cId="3278654172" sldId="261"/>
            <ac:spMk id="13" creationId="{8BB98DD7-138F-4280-9CFC-330A6CEB34FD}"/>
          </ac:spMkLst>
        </pc:spChg>
        <pc:spChg chg="mod ord modVis">
          <ac:chgData name="de-Jesus-Oliveira Victor-Adriel" userId="a708fc36-3c1b-42ab-b5e9-2e1fa3c6605e" providerId="ADAL" clId="{5A7F5859-CD59-4670-92A0-3E6F482E18A0}" dt="2023-06-04T17:18:14.250" v="71" actId="33935"/>
          <ac:spMkLst>
            <pc:docMk/>
            <pc:sldMk cId="3278654172" sldId="261"/>
            <ac:spMk id="14" creationId="{D4234115-2013-40E2-B088-A4DB2C414824}"/>
          </ac:spMkLst>
        </pc:spChg>
        <pc:spChg chg="mod ord modVis">
          <ac:chgData name="de-Jesus-Oliveira Victor-Adriel" userId="a708fc36-3c1b-42ab-b5e9-2e1fa3c6605e" providerId="ADAL" clId="{5A7F5859-CD59-4670-92A0-3E6F482E18A0}" dt="2023-06-04T17:18:14.250" v="71" actId="33935"/>
          <ac:spMkLst>
            <pc:docMk/>
            <pc:sldMk cId="3278654172" sldId="261"/>
            <ac:spMk id="15" creationId="{EA649DB5-9A6D-4AC6-832D-F734CE88E9B6}"/>
          </ac:spMkLst>
        </pc:spChg>
        <pc:spChg chg="mod ord modVis">
          <ac:chgData name="de-Jesus-Oliveira Victor-Adriel" userId="a708fc36-3c1b-42ab-b5e9-2e1fa3c6605e" providerId="ADAL" clId="{5A7F5859-CD59-4670-92A0-3E6F482E18A0}" dt="2023-06-04T17:18:14.250" v="71" actId="33935"/>
          <ac:spMkLst>
            <pc:docMk/>
            <pc:sldMk cId="3278654172" sldId="261"/>
            <ac:spMk id="17" creationId="{E51EBDF6-8BE5-4025-BB97-D70CFE6BC2E0}"/>
          </ac:spMkLst>
        </pc:spChg>
        <pc:spChg chg="mod ord modVis">
          <ac:chgData name="de-Jesus-Oliveira Victor-Adriel" userId="a708fc36-3c1b-42ab-b5e9-2e1fa3c6605e" providerId="ADAL" clId="{5A7F5859-CD59-4670-92A0-3E6F482E18A0}" dt="2023-06-04T17:18:14.250" v="71" actId="33935"/>
          <ac:spMkLst>
            <pc:docMk/>
            <pc:sldMk cId="3278654172" sldId="261"/>
            <ac:spMk id="18" creationId="{7B95E41A-8941-4DEA-A927-B5EA7993132F}"/>
          </ac:spMkLst>
        </pc:spChg>
        <pc:spChg chg="mod ord modVis">
          <ac:chgData name="de-Jesus-Oliveira Victor-Adriel" userId="a708fc36-3c1b-42ab-b5e9-2e1fa3c6605e" providerId="ADAL" clId="{5A7F5859-CD59-4670-92A0-3E6F482E18A0}" dt="2023-06-04T17:18:14.250" v="71" actId="33935"/>
          <ac:spMkLst>
            <pc:docMk/>
            <pc:sldMk cId="3278654172" sldId="261"/>
            <ac:spMk id="19" creationId="{3FC88F93-A70E-4602-85EC-E3CC8A8816C2}"/>
          </ac:spMkLst>
        </pc:spChg>
        <pc:spChg chg="mod ord modVis">
          <ac:chgData name="de-Jesus-Oliveira Victor-Adriel" userId="a708fc36-3c1b-42ab-b5e9-2e1fa3c6605e" providerId="ADAL" clId="{5A7F5859-CD59-4670-92A0-3E6F482E18A0}" dt="2023-06-04T17:18:14.250" v="71" actId="33935"/>
          <ac:spMkLst>
            <pc:docMk/>
            <pc:sldMk cId="3278654172" sldId="261"/>
            <ac:spMk id="20" creationId="{129C7494-A326-4E23-9779-668ED0B2F88D}"/>
          </ac:spMkLst>
        </pc:spChg>
        <pc:spChg chg="mod ord modVis">
          <ac:chgData name="de-Jesus-Oliveira Victor-Adriel" userId="a708fc36-3c1b-42ab-b5e9-2e1fa3c6605e" providerId="ADAL" clId="{5A7F5859-CD59-4670-92A0-3E6F482E18A0}" dt="2023-06-04T17:18:14.250" v="71" actId="33935"/>
          <ac:spMkLst>
            <pc:docMk/>
            <pc:sldMk cId="3278654172" sldId="261"/>
            <ac:spMk id="40" creationId="{0C7EFAAF-7DFA-FE7C-D5E2-A7074C8EC5C3}"/>
          </ac:spMkLst>
        </pc:spChg>
        <pc:spChg chg="mod">
          <ac:chgData name="de-Jesus-Oliveira Victor-Adriel" userId="a708fc36-3c1b-42ab-b5e9-2e1fa3c6605e" providerId="ADAL" clId="{5A7F5859-CD59-4670-92A0-3E6F482E18A0}" dt="2023-06-04T17:18:13.054" v="70" actId="962"/>
          <ac:spMkLst>
            <pc:docMk/>
            <pc:sldMk cId="3278654172" sldId="261"/>
            <ac:spMk id="41" creationId="{B2402043-2606-47B6-9F31-997A13EA6E23}"/>
          </ac:spMkLst>
        </pc:spChg>
        <pc:picChg chg="mod">
          <ac:chgData name="de-Jesus-Oliveira Victor-Adriel" userId="a708fc36-3c1b-42ab-b5e9-2e1fa3c6605e" providerId="ADAL" clId="{5A7F5859-CD59-4670-92A0-3E6F482E18A0}" dt="2023-06-04T17:18:13.054" v="70" actId="962"/>
          <ac:picMkLst>
            <pc:docMk/>
            <pc:sldMk cId="3278654172" sldId="261"/>
            <ac:picMk id="37" creationId="{9AD545ED-18FB-D098-165F-D16B63FDFBA4}"/>
          </ac:picMkLst>
        </pc:picChg>
        <pc:picChg chg="mod">
          <ac:chgData name="de-Jesus-Oliveira Victor-Adriel" userId="a708fc36-3c1b-42ab-b5e9-2e1fa3c6605e" providerId="ADAL" clId="{5A7F5859-CD59-4670-92A0-3E6F482E18A0}" dt="2023-06-04T17:18:13.054" v="70" actId="962"/>
          <ac:picMkLst>
            <pc:docMk/>
            <pc:sldMk cId="3278654172" sldId="261"/>
            <ac:picMk id="39" creationId="{5EBABF5D-946F-A110-2AA8-21D53264EB7C}"/>
          </ac:picMkLst>
        </pc:picChg>
      </pc:sldChg>
      <pc:sldChg chg="modSp mod">
        <pc:chgData name="de-Jesus-Oliveira Victor-Adriel" userId="a708fc36-3c1b-42ab-b5e9-2e1fa3c6605e" providerId="ADAL" clId="{5A7F5859-CD59-4670-92A0-3E6F482E18A0}" dt="2023-06-04T17:20:30.055" v="88" actId="33553"/>
        <pc:sldMkLst>
          <pc:docMk/>
          <pc:sldMk cId="631229544" sldId="262"/>
        </pc:sldMkLst>
        <pc:spChg chg="mod ord modVis">
          <ac:chgData name="de-Jesus-Oliveira Victor-Adriel" userId="a708fc36-3c1b-42ab-b5e9-2e1fa3c6605e" providerId="ADAL" clId="{5A7F5859-CD59-4670-92A0-3E6F482E18A0}" dt="2023-06-04T17:18:42.389" v="83" actId="33935"/>
          <ac:spMkLst>
            <pc:docMk/>
            <pc:sldMk cId="631229544" sldId="262"/>
            <ac:spMk id="2" creationId="{D1EAD60D-189D-C0A2-EAEE-073BD4B5A834}"/>
          </ac:spMkLst>
        </pc:spChg>
        <pc:spChg chg="mod">
          <ac:chgData name="de-Jesus-Oliveira Victor-Adriel" userId="a708fc36-3c1b-42ab-b5e9-2e1fa3c6605e" providerId="ADAL" clId="{5A7F5859-CD59-4670-92A0-3E6F482E18A0}" dt="2023-06-04T17:18:40.821" v="82" actId="962"/>
          <ac:spMkLst>
            <pc:docMk/>
            <pc:sldMk cId="631229544" sldId="262"/>
            <ac:spMk id="5" creationId="{35A35FD0-A55E-40A1-BF07-64653A3272E6}"/>
          </ac:spMkLst>
        </pc:spChg>
        <pc:spChg chg="mod">
          <ac:chgData name="de-Jesus-Oliveira Victor-Adriel" userId="a708fc36-3c1b-42ab-b5e9-2e1fa3c6605e" providerId="ADAL" clId="{5A7F5859-CD59-4670-92A0-3E6F482E18A0}" dt="2023-06-04T17:18:40.821" v="82" actId="962"/>
          <ac:spMkLst>
            <pc:docMk/>
            <pc:sldMk cId="631229544" sldId="262"/>
            <ac:spMk id="6" creationId="{D4EE5FB8-5C56-44E1-AA80-669D67DFE7B8}"/>
          </ac:spMkLst>
        </pc:spChg>
        <pc:spChg chg="mod">
          <ac:chgData name="de-Jesus-Oliveira Victor-Adriel" userId="a708fc36-3c1b-42ab-b5e9-2e1fa3c6605e" providerId="ADAL" clId="{5A7F5859-CD59-4670-92A0-3E6F482E18A0}" dt="2023-06-04T17:18:40.821" v="82" actId="962"/>
          <ac:spMkLst>
            <pc:docMk/>
            <pc:sldMk cId="631229544" sldId="262"/>
            <ac:spMk id="7" creationId="{40C67BAC-4C76-4AEB-8ECF-8BA259B8DBA9}"/>
          </ac:spMkLst>
        </pc:spChg>
        <pc:spChg chg="mod">
          <ac:chgData name="de-Jesus-Oliveira Victor-Adriel" userId="a708fc36-3c1b-42ab-b5e9-2e1fa3c6605e" providerId="ADAL" clId="{5A7F5859-CD59-4670-92A0-3E6F482E18A0}" dt="2023-06-04T17:18:40.821" v="82" actId="962"/>
          <ac:spMkLst>
            <pc:docMk/>
            <pc:sldMk cId="631229544" sldId="262"/>
            <ac:spMk id="8" creationId="{8F7BB68B-4EA1-453C-81FF-328783FC13FF}"/>
          </ac:spMkLst>
        </pc:spChg>
        <pc:spChg chg="mod">
          <ac:chgData name="de-Jesus-Oliveira Victor-Adriel" userId="a708fc36-3c1b-42ab-b5e9-2e1fa3c6605e" providerId="ADAL" clId="{5A7F5859-CD59-4670-92A0-3E6F482E18A0}" dt="2023-06-04T17:18:40.821" v="82" actId="962"/>
          <ac:spMkLst>
            <pc:docMk/>
            <pc:sldMk cId="631229544" sldId="262"/>
            <ac:spMk id="9" creationId="{1D5CFDC9-2DA5-4C79-A306-63C77D5FB1C0}"/>
          </ac:spMkLst>
        </pc:spChg>
        <pc:spChg chg="mod ord modVis">
          <ac:chgData name="de-Jesus-Oliveira Victor-Adriel" userId="a708fc36-3c1b-42ab-b5e9-2e1fa3c6605e" providerId="ADAL" clId="{5A7F5859-CD59-4670-92A0-3E6F482E18A0}" dt="2023-06-04T17:20:30.055" v="88" actId="33553"/>
          <ac:spMkLst>
            <pc:docMk/>
            <pc:sldMk cId="631229544" sldId="262"/>
            <ac:spMk id="18" creationId="{1A1AEC66-48A3-4E75-8540-E5458E8C506E}"/>
          </ac:spMkLst>
        </pc:spChg>
        <pc:spChg chg="mod ord modVis">
          <ac:chgData name="de-Jesus-Oliveira Victor-Adriel" userId="a708fc36-3c1b-42ab-b5e9-2e1fa3c6605e" providerId="ADAL" clId="{5A7F5859-CD59-4670-92A0-3E6F482E18A0}" dt="2023-06-04T17:18:42.389" v="83" actId="33935"/>
          <ac:spMkLst>
            <pc:docMk/>
            <pc:sldMk cId="631229544" sldId="262"/>
            <ac:spMk id="19" creationId="{25F6593C-30FB-4E0F-A4A8-6328236749DF}"/>
          </ac:spMkLst>
        </pc:spChg>
        <pc:spChg chg="mod ord modVis">
          <ac:chgData name="de-Jesus-Oliveira Victor-Adriel" userId="a708fc36-3c1b-42ab-b5e9-2e1fa3c6605e" providerId="ADAL" clId="{5A7F5859-CD59-4670-92A0-3E6F482E18A0}" dt="2023-06-04T17:18:42.389" v="83" actId="33935"/>
          <ac:spMkLst>
            <pc:docMk/>
            <pc:sldMk cId="631229544" sldId="262"/>
            <ac:spMk id="20" creationId="{FC54AE24-C016-4DAE-B844-F934967B2CF5}"/>
          </ac:spMkLst>
        </pc:spChg>
        <pc:spChg chg="mod ord modVis">
          <ac:chgData name="de-Jesus-Oliveira Victor-Adriel" userId="a708fc36-3c1b-42ab-b5e9-2e1fa3c6605e" providerId="ADAL" clId="{5A7F5859-CD59-4670-92A0-3E6F482E18A0}" dt="2023-06-04T17:18:42.389" v="83" actId="33935"/>
          <ac:spMkLst>
            <pc:docMk/>
            <pc:sldMk cId="631229544" sldId="262"/>
            <ac:spMk id="31" creationId="{8D9F7D9D-801E-BB60-4569-06C9EE350A3C}"/>
          </ac:spMkLst>
        </pc:spChg>
        <pc:picChg chg="mod">
          <ac:chgData name="de-Jesus-Oliveira Victor-Adriel" userId="a708fc36-3c1b-42ab-b5e9-2e1fa3c6605e" providerId="ADAL" clId="{5A7F5859-CD59-4670-92A0-3E6F482E18A0}" dt="2023-06-04T17:18:40.821" v="82" actId="962"/>
          <ac:picMkLst>
            <pc:docMk/>
            <pc:sldMk cId="631229544" sldId="262"/>
            <ac:picMk id="15" creationId="{0A767FE3-155B-8ADF-54C8-6254F7B2B2E9}"/>
          </ac:picMkLst>
        </pc:picChg>
        <pc:picChg chg="mod">
          <ac:chgData name="de-Jesus-Oliveira Victor-Adriel" userId="a708fc36-3c1b-42ab-b5e9-2e1fa3c6605e" providerId="ADAL" clId="{5A7F5859-CD59-4670-92A0-3E6F482E18A0}" dt="2023-06-04T17:18:40.821" v="82" actId="962"/>
          <ac:picMkLst>
            <pc:docMk/>
            <pc:sldMk cId="631229544" sldId="262"/>
            <ac:picMk id="28" creationId="{CF681732-E369-9F18-E93D-1D23013E427E}"/>
          </ac:picMkLst>
        </pc:picChg>
      </pc:sldChg>
      <pc:sldChg chg="del">
        <pc:chgData name="de-Jesus-Oliveira Victor-Adriel" userId="a708fc36-3c1b-42ab-b5e9-2e1fa3c6605e" providerId="ADAL" clId="{5A7F5859-CD59-4670-92A0-3E6F482E18A0}" dt="2023-06-04T17:15:00.715" v="6" actId="47"/>
        <pc:sldMkLst>
          <pc:docMk/>
          <pc:sldMk cId="1717017816" sldId="266"/>
        </pc:sldMkLst>
      </pc:sldChg>
      <pc:sldChg chg="modSp mod">
        <pc:chgData name="de-Jesus-Oliveira Victor-Adriel" userId="a708fc36-3c1b-42ab-b5e9-2e1fa3c6605e" providerId="ADAL" clId="{5A7F5859-CD59-4670-92A0-3E6F482E18A0}" dt="2023-06-04T17:20:07.258" v="84" actId="33553"/>
        <pc:sldMkLst>
          <pc:docMk/>
          <pc:sldMk cId="4264380333" sldId="267"/>
        </pc:sldMkLst>
        <pc:spChg chg="mod">
          <ac:chgData name="de-Jesus-Oliveira Victor-Adriel" userId="a708fc36-3c1b-42ab-b5e9-2e1fa3c6605e" providerId="ADAL" clId="{5A7F5859-CD59-4670-92A0-3E6F482E18A0}" dt="2023-06-04T17:20:07.258" v="84" actId="33553"/>
          <ac:spMkLst>
            <pc:docMk/>
            <pc:sldMk cId="4264380333" sldId="267"/>
            <ac:spMk id="3" creationId="{2A431C7E-B845-9C87-809A-20AEA7BB26F2}"/>
          </ac:spMkLst>
        </pc:spChg>
        <pc:picChg chg="mod">
          <ac:chgData name="de-Jesus-Oliveira Victor-Adriel" userId="a708fc36-3c1b-42ab-b5e9-2e1fa3c6605e" providerId="ADAL" clId="{5A7F5859-CD59-4670-92A0-3E6F482E18A0}" dt="2023-06-04T17:15:17.374" v="10" actId="962"/>
          <ac:picMkLst>
            <pc:docMk/>
            <pc:sldMk cId="4264380333" sldId="267"/>
            <ac:picMk id="4" creationId="{2EB10971-A7A0-4F60-8D4A-4B8950F4D157}"/>
          </ac:picMkLst>
        </pc:picChg>
        <pc:picChg chg="mod">
          <ac:chgData name="de-Jesus-Oliveira Victor-Adriel" userId="a708fc36-3c1b-42ab-b5e9-2e1fa3c6605e" providerId="ADAL" clId="{5A7F5859-CD59-4670-92A0-3E6F482E18A0}" dt="2023-06-04T17:15:17.374" v="10" actId="962"/>
          <ac:picMkLst>
            <pc:docMk/>
            <pc:sldMk cId="4264380333" sldId="267"/>
            <ac:picMk id="5" creationId="{C54F9DBD-7FC3-2716-3683-87900784D036}"/>
          </ac:picMkLst>
        </pc:picChg>
      </pc:sldChg>
      <pc:sldChg chg="modSp mod">
        <pc:chgData name="de-Jesus-Oliveira Victor-Adriel" userId="a708fc36-3c1b-42ab-b5e9-2e1fa3c6605e" providerId="ADAL" clId="{5A7F5859-CD59-4670-92A0-3E6F482E18A0}" dt="2023-06-04T17:20:33.242" v="89" actId="33553"/>
        <pc:sldMkLst>
          <pc:docMk/>
          <pc:sldMk cId="171183961" sldId="268"/>
        </pc:sldMkLst>
        <pc:spChg chg="mod">
          <ac:chgData name="de-Jesus-Oliveira Victor-Adriel" userId="a708fc36-3c1b-42ab-b5e9-2e1fa3c6605e" providerId="ADAL" clId="{5A7F5859-CD59-4670-92A0-3E6F482E18A0}" dt="2023-06-04T17:20:33.242" v="89" actId="33553"/>
          <ac:spMkLst>
            <pc:docMk/>
            <pc:sldMk cId="171183961" sldId="268"/>
            <ac:spMk id="3" creationId="{DB24B65F-CF74-C313-5982-F88AA611C5E7}"/>
          </ac:spMkLst>
        </pc:spChg>
      </pc:sldChg>
      <pc:sldChg chg="addSp delSp modSp add mod setBg">
        <pc:chgData name="de-Jesus-Oliveira Victor-Adriel" userId="a708fc36-3c1b-42ab-b5e9-2e1fa3c6605e" providerId="ADAL" clId="{5A7F5859-CD59-4670-92A0-3E6F482E18A0}" dt="2023-06-04T17:15:14.233" v="9" actId="962"/>
        <pc:sldMkLst>
          <pc:docMk/>
          <pc:sldMk cId="313680254" sldId="285"/>
        </pc:sldMkLst>
        <pc:spChg chg="mod">
          <ac:chgData name="de-Jesus-Oliveira Victor-Adriel" userId="a708fc36-3c1b-42ab-b5e9-2e1fa3c6605e" providerId="ADAL" clId="{5A7F5859-CD59-4670-92A0-3E6F482E18A0}" dt="2023-06-04T17:14:47.225" v="1"/>
          <ac:spMkLst>
            <pc:docMk/>
            <pc:sldMk cId="313680254" sldId="285"/>
            <ac:spMk id="4" creationId="{82B15DD6-0713-4687-9E23-12B35F8AE7CE}"/>
          </ac:spMkLst>
        </pc:spChg>
        <pc:picChg chg="add mod ord">
          <ac:chgData name="de-Jesus-Oliveira Victor-Adriel" userId="a708fc36-3c1b-42ab-b5e9-2e1fa3c6605e" providerId="ADAL" clId="{5A7F5859-CD59-4670-92A0-3E6F482E18A0}" dt="2023-06-04T17:15:14.233" v="9" actId="962"/>
          <ac:picMkLst>
            <pc:docMk/>
            <pc:sldMk cId="313680254" sldId="285"/>
            <ac:picMk id="2" creationId="{6CBCACD7-F2D7-3636-CB25-661436B87C1A}"/>
          </ac:picMkLst>
        </pc:picChg>
        <pc:picChg chg="del">
          <ac:chgData name="de-Jesus-Oliveira Victor-Adriel" userId="a708fc36-3c1b-42ab-b5e9-2e1fa3c6605e" providerId="ADAL" clId="{5A7F5859-CD59-4670-92A0-3E6F482E18A0}" dt="2023-06-04T17:14:58.019" v="5" actId="478"/>
          <ac:picMkLst>
            <pc:docMk/>
            <pc:sldMk cId="313680254" sldId="285"/>
            <ac:picMk id="3" creationId="{6B8F9388-E008-9221-6B86-A02FF2024346}"/>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1:23.841"/>
    </inkml:context>
    <inkml:brush xml:id="br0">
      <inkml:brushProperty name="width" value="0.35" units="cm"/>
      <inkml:brushProperty name="height" value="0.35" units="cm"/>
      <inkml:brushProperty name="color" value="#FFFFFF"/>
    </inkml:brush>
  </inkml:definitions>
  <inkml:trace contextRef="#ctx0" brushRef="#br0">165 20 24575,'-141'0'0,"140"0"0,1 0 0,-1 0 0,0 0 0,0 0 0,0 0 0,0 0 0,0 0 0,0 0 0,0 1 0,1-1 0,-1 0 0,0 0 0,0 1 0,0-1 0,0 1 0,1-1 0,-1 1 0,0-1 0,0 1 0,1-1 0,-1 1 0,1 0 0,-1-1 0,0 1 0,1 0 0,-1 0 0,1-1 0,-1 1 0,1 0 0,0 0 0,-1 0 0,1-1 0,0 1 0,0 0 0,-1 0 0,1 0 0,0 0 0,0 1 0,0 0 0,1-1 0,-1 1 0,1-1 0,0 0 0,-1 1 0,1-1 0,0 0 0,0 0 0,0 1 0,0-1 0,0 0 0,0 0 0,0 0 0,0 0 0,0 0 0,0 0 0,1-1 0,-1 1 0,0 0 0,1-1 0,-1 1 0,1 0 0,1-1 0,6 3 0,0-1 0,1 0 0,-1-1 0,1 0 0,0-1 0,-1 0 0,1 0 0,0-1 0,12-3 0,7-3 0,47-18 0,-56 17 0,-1 1 0,1 1 0,0 1 0,1 1 0,36-4 0,150 10-1365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40.022"/>
    </inkml:context>
    <inkml:brush xml:id="br0">
      <inkml:brushProperty name="width" value="0.05" units="cm"/>
      <inkml:brushProperty name="height" value="0.05" units="cm"/>
      <inkml:brushProperty name="color" value="#FFFFFF"/>
    </inkml:brush>
  </inkml:definitions>
  <inkml:trace contextRef="#ctx0" brushRef="#br0">125 58 24575,'-6'15'0,"-8"22"0,14-37 0,0 0 0,0 0 0,1 1 0,-2-1 0,1 0 0,0 0 0,0 0 0,0 0 0,0 0 0,0 0 0,0 1 0,0-1 0,0 0 0,0 0 0,0 0 0,0 0 0,0 0 0,0 0 0,0 0 0,0 1 0,0-1 0,0 0 0,0 0 0,-1 0 0,1 0 0,0 0 0,0 0 0,0 0 0,0 0 0,0 0 0,0 0 0,0 0 0,-1 0 0,1 0 0,0 0 0,0 0 0,0 0 0,0 0 0,0 0 0,0 0 0,-1 0 0,1 0 0,0 0 0,0 0 0,0 0 0,0 0 0,0 0 0,0 0 0,-1 0 0,1 0 0,0 0 0,0 0 0,0 0 0,0 0 0,0 0 0,0 0 0,0 0 0,0 0 0,0-1 0,-1 1 0,1 0 0,0 0 0,0 0 0,0 0 0,0 0 0,-2-25 0,0 7 0,-4 15 0,-12 25 0,6-8 0,7-27 0,1-7 0,4 20 0,-1 0 0,1-1 0,0 1 0,0 0 0,-1 0 0,1 0 0,0 0 0,-1-1 0,1 1 0,0 0 0,-1 0 0,1 0 0,0 0 0,-1 0 0,1 0 0,0 0 0,-1 0 0,1 0 0,0 0 0,-1 0 0,1 0 0,0 0 0,-1 0 0,1 0 0,0 0 0,0 0 0,-1 0 0,1 1 0,0-1 0,-1 0 0,1 0 0,0 0 0,0 0 0,-1 1 0,1-1 0,0 0 0,0 0 0,-1 1 0,1-1 0,0 0 0,0 0 0,0 1 0,-1-1 0,1 0 0,0 1 0,0-1 0,0 0 0,0 1 0,0-1 0,0 0 0,0 1 0,0-1 0,0 1 0,-8 10 0,-10 11 0,12-26 0,2-18 0,3 18 0,1 1 0,0-1 0,0 0 0,0 0 0,1 0 0,-1 0 0,1 0 0,0 1 0,0-1 0,0 0 0,1 1 0,-1-1 0,1 1 0,0-1 0,0 1 0,0 0 0,4-4 0,-5 5 0,1 1 0,0 0 0,-1 0 0,1 0 0,0 0 0,0 0 0,0 0 0,0 0 0,0 1 0,0-1 0,0 1 0,0-1 0,0 1 0,0 0 0,0 0 0,0 0 0,1 0 0,-1 0 0,0 0 0,0 1 0,0-1 0,0 1 0,0-1 0,0 1 0,0 0 0,0 0 0,0 0 0,-1 0 0,1 0 0,0 0 0,0 0 0,-1 1 0,3 1 0,-4-2 0,1 1 0,0-1 0,-1 0 0,1 0 0,-1 0 0,1 0 0,-1 1 0,0-1 0,0 0 0,1 1 0,-1-1 0,0 0 0,0 0 0,0 1 0,0-1 0,0 0 0,-1 1 0,1-1 0,0 0 0,-1 0 0,1 1 0,-1-1 0,1 0 0,-1 0 0,1 0 0,-1 0 0,0 0 0,0 0 0,1 0 0,-3 2 0,2-1 0,-1 0 0,1 1 0,0-1 0,0 1 0,0-1 0,0 1 0,0 0 0,1-1 0,-1 1 0,1 0 0,-1 3 0,3-1 0,0-1 0,-1 0 0,1 0 0,1 0 0,-1 0 0,1-1 0,-1 1 0,1-1 0,0 1 0,0-1 0,1 0 0,-1 0 0,1 0 0,-1-1 0,1 1 0,0-1 0,0 0 0,0 0 0,0 0 0,0 0 0,1-1 0,-1 0 0,0 0 0,7 1 0,-6-1 0,1 1 0,-1-1 0,0-1 0,0 1 0,1-1 0,-1 0 0,0 0 0,1 0 0,-1-1 0,0 0 0,0 0 0,0 0 0,1-1 0,-1 1 0,-1-1 0,1-1 0,0 1 0,0-1 0,-1 1 0,8-7 0,-12 9 0,1-1 0,0 0 0,0 1 0,-1-1 0,1 0 0,0 1 0,-1-1 0,1 0 0,-1 0 0,1 0 0,-1 1 0,1-1 0,-1 0 0,0 0 0,1 0 0,-1 0 0,0 0 0,0 0 0,0 0 0,0 0 0,0 0 0,0 0 0,0 0 0,0 0 0,0 0 0,0 0 0,0 1 0,-1-1 0,1 0 0,0 0 0,-1-2 0,-1 2 0,0-1 0,1 1 0,-1 0 0,0 0 0,0 0 0,0 0 0,0 0 0,0 0 0,0 0 0,0 1 0,0-1 0,0 1 0,-3-1 0,-9-1 0,0 1 0,1 1 0,-19 1 0,32-1 0,-1 0 0,0 0 0,0 0 0,0 0 0,0 0 0,0 0 0,0 0 0,0 1 0,0-1 0,1 0 0,-1 1 0,0-1 0,0 0 0,0 1 0,1-1 0,-1 1 0,0-1 0,0 1 0,1-1 0,-1 1 0,0 0 0,1-1 0,-2 2 0,2-1 0,0 0 0,0 0 0,1-1 0,-1 1 0,0 0 0,0 0 0,0-1 0,0 1 0,1 0 0,-1 0 0,0-1 0,1 1 0,-1 0 0,1-1 0,-1 1 0,0 0 0,1-1 0,0 1 0,-1-1 0,2 2 0,1 1 0,1 0 0,0 0 0,0 0 0,0 0 0,1-1 0,-1 1 0,6 1 0,0-2 0,0 0 0,0 0 0,0-1 0,14 0 0,-21-1 0,-1 0 0,0 0 0,0-1 0,0 1 0,0 0 0,0-1 0,0 0 0,0 1 0,0-1 0,0 0 0,0 0 0,3-2 0,-5 2 0,1 1 0,0-1 0,-1 0 0,1 0 0,-1 0 0,1 0 0,-1 1 0,1-1 0,-1 0 0,0 0 0,1 0 0,-1 0 0,0 0 0,0 0 0,0 0 0,0 0 0,0 0 0,0 0 0,0 0 0,0 0 0,0 0 0,0 0 0,-1 0 0,1 0 0,0 0 0,-1 0 0,1 0 0,-1-1 0,-1 0 0,0 0 0,1-1 0,-1 1 0,-1 0 0,1 0 0,0 1 0,0-1 0,-1 0 0,1 1 0,-1-1 0,1 1 0,-1 0 0,0 0 0,0 0 0,1 0 0,-1 0 0,-4 0 0,5 1 0,0-1 0,-1 0 0,1 1 0,0-1 0,-1 1 0,1 0 0,0 0 0,0 0 0,-1 0 0,1 0 0,0 1 0,-1-1 0,1 1 0,0-1 0,0 1 0,0 0 0,-1 0 0,1 0 0,0 0 0,0 0 0,-3 3 0,5-3 0,0 0 0,0 0 0,0 0 0,0 0 0,0 0 0,0 0 0,1 0 0,-1 0 0,0 0 0,1 0 0,-1 0 0,0-1 0,1 1 0,-1 0 0,1 0 0,-1 0 0,1 0 0,0-1 0,-1 1 0,1 0 0,0-1 0,0 1 0,-1 0 0,1-1 0,0 1 0,0-1 0,0 1 0,0-1 0,0 0 0,1 1 0,30 16 0,-23-14 0,-1 0 0,1 0 0,1 0 0,-1-1 0,0-1 0,0 1 0,1-2 0,-1 1 0,15-2 0,-21 1 0,1-1 0,-1 1 0,1-1 0,-1 0 0,1 0 0,-1 0 0,0-1 0,1 1 0,-1-1 0,0 0 0,0 0 0,0 0 0,0 0 0,-1 0 0,1-1 0,0 1 0,-1-1 0,0 0 0,0 0 0,1 1 0,-2-1 0,1-1 0,0 1 0,-1 0 0,1 0 0,-1-1 0,0 1 0,1-5 0,-2 8 0,1-1 0,-1 0 0,0 0 0,0 1 0,1-1 0,-1 0 0,0 0 0,0 1 0,0-1 0,0 0 0,0 0 0,0 1 0,0-1 0,0 0 0,0 0 0,0 1 0,0-1 0,0 0 0,0 0 0,-1 1 0,1-1 0,0 0 0,-1 1 0,1-1 0,-1 0 0,1 1 0,0-1 0,-1 0 0,1 1 0,-1-1 0,0 1 0,1-1 0,-1 1 0,1-1 0,-1 1 0,0 0 0,1-1 0,-1 1 0,0 0 0,0-1 0,1 1 0,-1 0 0,0 0 0,0 0 0,1-1 0,-1 1 0,0 0 0,0 0 0,1 0 0,-1 0 0,-1 1 0,0-1 0,-1 1 0,0-1 0,1 1 0,-1 0 0,0 0 0,1 0 0,0 0 0,-1 0 0,1 1 0,0-1 0,-1 1 0,1-1 0,-3 4 0,2-2 0,1 1 0,0-1 0,-1 0 0,1 1 0,1 0 0,-1-1 0,0 1 0,1 0 0,0 0 0,0 0 0,0 0 0,0 0 0,1 0 0,-1 0 0,1 5 0,0-7 0,1 0 0,-1 0 0,1-1 0,-1 1 0,1 0 0,-1-1 0,1 1 0,0 0 0,0-1 0,0 1 0,0-1 0,0 1 0,0-1 0,0 0 0,0 0 0,1 1 0,-1-1 0,1 0 0,-1 0 0,1 0 0,-1 0 0,1 0 0,-1-1 0,1 1 0,0 0 0,-1-1 0,1 1 0,0-1 0,0 0 0,-1 1 0,1-1 0,0 0 0,0 0 0,-1 0 0,1 0 0,0-1 0,3 0 0,-3 1 0,0 0 0,0 0 0,0 0 0,0 0 0,0-1 0,0 1 0,0-1 0,0 1 0,0-1 0,0 0 0,0 0 0,0 0 0,0 0 0,0 0 0,0 0 0,-1-1 0,1 1 0,-1-1 0,1 1 0,-1-1 0,1 1 0,-1-1 0,0 0 0,0 0 0,0 1 0,0-1 0,0 0 0,0 0 0,0 0 0,-1 0 0,1 0 0,-1 0 0,1-1 0,-1-1 0,0 1 0,0 0 0,-1 1 0,1-1 0,-1 0 0,1 1 0,-1-1 0,0 0 0,0 1 0,0-1 0,0 1 0,-1 0 0,1-1 0,-1 1 0,1 0 0,-1 0 0,0 0 0,0 0 0,0 0 0,0 0 0,0 1 0,0-1 0,0 0 0,-1 1 0,1 0 0,0 0 0,-5-2 0,2 2 0,0-1 0,0 1 0,0 0 0,0 1 0,0-1 0,-1 1 0,-7 1 0,12-1 0,0 0 0,0 0 0,0 0 0,0 0 0,0 0 0,1 0 0,-1 0 0,0 1 0,0-1 0,0 0 0,0 1 0,0-1 0,0 0 0,0 1 0,1-1 0,-1 1 0,0-1 0,0 1 0,1 0 0,-1-1 0,0 1 0,1 0 0,-1 0 0,1-1 0,-1 1 0,1 0 0,-1 0 0,1 0 0,-1 0 0,1-1 0,0 1 0,0 0 0,-1 0 0,1 0 0,0 0 0,0 0 0,0 0 0,0 0 0,0 0 0,0 0 0,0 0 0,0 0 0,1 0 0,-1 0 0,0-1 0,0 1 0,1 0 0,0 1 0,-1-1 0,1 0 0,-1 0 0,1 0 0,0 0 0,-1 0 0,1 0 0,0 0 0,0 0 0,0 0 0,-1 0 0,1-1 0,0 1 0,0 0 0,0-1 0,0 1 0,0-1 0,1 1 0,-1-1 0,0 1 0,0-1 0,0 0 0,0 0 0,0 1 0,1-1 0,-1 0 0,0 0 0,0 0 0,0 0 0,0 0 0,1-1 0,-1 1 0,0 0 0,0 0 0,0-1 0,0 1 0,0-1 0,0 1 0,0-1 0,0 1 0,2-2 0,0 0 0,0 1 0,0-1 0,-1 0 0,1 0 0,-1 0 0,1 0 0,-1 0 0,0 0 0,1-1 0,-1 1 0,0-1 0,-1 0 0,1 1 0,1-4 0,-2 4 0,-1 1 0,0 0 0,0-1 0,0 1 0,0 0 0,0-1 0,0 1 0,0 0 0,-1-1 0,1 1 0,0 0 0,-1 0 0,1-1 0,-1 1 0,1 0 0,-1 0 0,0 0 0,1 0 0,-1 0 0,0 0 0,0 0 0,0 0 0,0 0 0,0 0 0,0 0 0,0 0 0,0 0 0,0 1 0,0-1 0,0 1 0,-1-1 0,1 1 0,0-1 0,0 1 0,-1-1 0,1 1 0,0 0 0,-1 0 0,1 0 0,0 0 0,-1 0 0,1 0 0,0 0 0,-1 0 0,0 1 0,-1-1 0,1 0 0,-1 0 0,1 1 0,0-1 0,0 1 0,-1-1 0,1 1 0,0 0 0,0 0 0,0 0 0,-4 2 0,6-3 0,-1 1 0,0-1 0,1 1 0,-1 0 0,0-1 0,1 1 0,-1 0 0,1-1 0,-1 1 0,1 0 0,-1 0 0,1-1 0,0 1 0,-1 0 0,1 0 0,0 0 0,0-1 0,0 1 0,-1 0 0,1 0 0,0 0 0,0 0 0,0 0 0,0-1 0,0 1 0,1 0 0,-1 0 0,0 0 0,1 1 0,0 0 0,1 1 0,0-1 0,-1 0 0,1 0 0,0 0 0,0 0 0,1-1 0,-1 1 0,0 0 0,0-1 0,1 0 0,-1 1 0,1-1 0,-1 0 0,1 0 0,0-1 0,-1 1 0,1 0 0,0-1 0,3 0 0,-2 1 0,0 0 0,1 0 0,-1-1 0,1 0 0,0 0 0,-1 0 0,1-1 0,-1 0 0,0 1 0,1-1 0,6-3 0,8-12 0,-18 15 0,0 0 0,0 0 0,0 0 0,0 0 0,0 1 0,0-1 0,0 0 0,0 0 0,1 0 0,-1 1 0,0-1 0,0 1 0,1-1 0,-1 1 0,0-1 0,1 1 0,-1 0 0,0 0 0,1 0 0,-1 0 0,1 0 0,-1 0 0,0 0 0,1 0 0,-1 0 0,1 1 0,-1-1 0,2 1 0,0 0 0,0 0 0,0 0 0,-1 0 0,1-1 0,0 1 0,0-1 0,0 0 0,0 0 0,0 0 0,0 0 0,0 0 0,-1 0 0,1-1 0,0 0 0,0 1 0,0-1 0,-1 0 0,1-1 0,0 1 0,-1 0 0,1-1 0,-1 1 0,1-1 0,-1 0 0,0 0 0,0 0 0,0 0 0,0 0 0,0 0 0,0-1 0,-1 1 0,3-4 0,-9 13 0,1 0 0,-1 0 0,-1-1 0,1 0 0,-1 0 0,0 0 0,0-1 0,-1 0 0,-7 4 0,11-8 0,0 0 0,-1-1 0,1 1 0,0-1 0,-1 0 0,1 0 0,-1 0 0,-5-1 0,6-6 0,16-7 0,3 2-1365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42.781"/>
    </inkml:context>
    <inkml:brush xml:id="br0">
      <inkml:brushProperty name="width" value="0.05" units="cm"/>
      <inkml:brushProperty name="height" value="0.05" units="cm"/>
      <inkml:brushProperty name="color" value="#FFFFFF"/>
    </inkml:brush>
  </inkml:definitions>
  <inkml:trace contextRef="#ctx0" brushRef="#br0">0 44 24575,'1'-3'0,"0"1"0,0 0 0,0 0 0,0-1 0,0 1 0,0 0 0,1 0 0,-1 0 0,1 0 0,-1 0 0,1 1 0,0-1 0,0 0 0,-1 1 0,1 0 0,0-1 0,1 1 0,-1 0 0,0 0 0,0 0 0,4-1 0,-5 1 0,0 0 0,0 1 0,0-1 0,0 1 0,1 0 0,-1-1 0,0 1 0,0 0 0,0-1 0,0 1 0,1 0 0,-1 0 0,0 0 0,0 0 0,0 0 0,0 1 0,1-1 0,-1 0 0,0 0 0,0 1 0,0-1 0,0 1 0,0-1 0,0 1 0,0-1 0,0 1 0,0 0 0,0-1 0,0 1 0,0 0 0,0 0 0,0 0 0,-1-1 0,1 1 0,0 0 0,-1 0 0,1 0 0,-1 0 0,1 1 0,-1-1 0,1 0 0,-1 0 0,0 0 0,1 0 0,-1 0 0,0 0 0,0 3 0,0 0-85,0 0 0,0 0-1,-1 0 1,1 0 0,-1 0-1,0 0 1,0 0 0,-1 0-1,1 0 1,-1 0 0,0-1-1,0 1 1,0 0 0,0-1-1,-5 5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47.017"/>
    </inkml:context>
    <inkml:brush xml:id="br0">
      <inkml:brushProperty name="width" value="0.05" units="cm"/>
      <inkml:brushProperty name="height" value="0.05" units="cm"/>
      <inkml:brushProperty name="color" value="#FFFFFF"/>
    </inkml:brush>
  </inkml:definitions>
  <inkml:trace contextRef="#ctx0" brushRef="#br0">24 19 24575,'0'0'0,"0"1"0,0-1 0,1 1 0,-1-1 0,0 0 0,0 1 0,0-1 0,0 1 0,0-1 0,0 0 0,0 1 0,0-1 0,0 1 0,0-1 0,-1 0 0,1 1 0,0-1 0,0 1 0,0-1 0,0 0 0,-1 1 0,1-1 0,0 0 0,0 1 0,0-1 0,-1 0 0,1 1 0,0-1 0,-1 0 0,1 0 0,0 1 0,-1-1 0,1 0 0,0 0 0,-1 0 0,0 1 0,-9-11 0,3-5 0,7 15 0,0 0 0,0 0 0,0-1 0,0 1 0,0 0 0,0 0 0,0 0 0,0-1 0,0 1 0,0 0 0,0 0 0,0 0 0,0-1 0,0 1 0,0 0 0,0 0 0,0 0 0,0 0 0,0-1 0,1 1 0,-1 0 0,0 0 0,0 0 0,0 0 0,0-1 0,0 1 0,0 0 0,1 0 0,-1 0 0,0 0 0,0 0 0,0 0 0,0-1 0,1 1 0,-1 0 0,0 0 0,0 0 0,0 0 0,0 0 0,1 0 0,-1 0 0,0 0 0,0 0 0,0 0 0,1 0 0,-1 0 0,0 0 0,0 0 0,0 0 0,1 0 0,-1 0 0,0 0 0,0 0 0,0 0 0,1 1 0,0-1 0,0 1 0,1 0 0,-1 0 0,0 1 0,0-1 0,0 0 0,0 0 0,0 0 0,0 1 0,0-1 0,-1 0 0,1 1 0,0-1 0,-1 1 0,1-1 0,-1 1 0,0-1 0,1 1 0,-1 0 0,0-1 0,0 1 0,0 2 0,1 42 0,-1-38 0,-2 2 0,-1-32 0,-4-14 0,2 15-1365,4 12-5461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48.871"/>
    </inkml:context>
    <inkml:brush xml:id="br0">
      <inkml:brushProperty name="width" value="0.05" units="cm"/>
      <inkml:brushProperty name="height" value="0.05" units="cm"/>
      <inkml:brushProperty name="color" value="#FFFFFF"/>
    </inkml:brush>
  </inkml:definitions>
  <inkml:trace contextRef="#ctx0" brushRef="#br0">0 10 24575,'2'-3'0,"1"-1"0,1 2 0,1 1 0,0 2 0,0 3 0,0 2 0,-2 1 0,-1 1 0,0 1 0,-2 1 0,1 0 0,-3 3 0,0 0 0,-2 1 0,1-2-8191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52.737"/>
    </inkml:context>
    <inkml:brush xml:id="br0">
      <inkml:brushProperty name="width" value="0.05" units="cm"/>
      <inkml:brushProperty name="height" value="0.05" units="cm"/>
      <inkml:brushProperty name="color" value="#FFFFFF"/>
    </inkml:brush>
  </inkml:definitions>
  <inkml:trace contextRef="#ctx0" brushRef="#br0">463 1 24575,'-1'4'0,"1"0"0,-1 0 0,-1 0 0,1 0 0,-1 0 0,1 0 0,-1 0 0,0 0 0,0-1 0,-1 1 0,1-1 0,-1 1 0,-6 5 0,3-2 0,-1-1 0,0 1 0,-1-1 0,1-1 0,-12 7 0,9-8 0,0 0 0,-1 0 0,0-1 0,0 0 0,0-1 0,0 0 0,-15 1 0,-86-4 0,47-2 0,60 2 0,0 0 0,0 0 0,0-1 0,0 0 0,0 0 0,0 0 0,1 0 0,-1-1 0,1 0 0,-1 0 0,1 0 0,0-1 0,0 1 0,1-1 0,-1 0 0,1 0 0,0 0 0,0 0 0,0-1 0,0 1 0,1-1 0,-1 0 0,-2-9 0,50 30 0,-35-10 0,-1-1 0,1-1 0,0 0 0,0 0 0,1-1 0,-1-1 0,1 1 0,-1-2 0,1 1 0,0-1 0,18-1 0,-7 0 0,-15 1 0,-1-1 0,0 0 0,0 0 0,0-1 0,1 0 0,-1 0 0,0 0 0,6-2 0,-62 0 0,-119 29 0,166-26 0,1 1 0,-1-1 0,0 1 0,1-1 0,-1 0 0,0 0 0,1 0 0,-1 0 0,0 0 0,1-1 0,-1 1 0,0-1 0,1 1 0,-1-1 0,1 0 0,-1 0 0,1 0 0,-1 0 0,-2-3 0,63 15 0,-27-8 0,1 0 0,-1-2 0,1-2 0,0-1 0,-1-1 0,0-2 0,0-1 0,0-1 0,-1-2 0,38-15 0,-66 23 0,0 0 0,0 1 0,0-1 0,0 0 0,0 0 0,0-1 0,0 1 0,0 0 0,0-1 0,-1 1 0,1-1 0,-1 1 0,3-4 0,-7-4 0,-18 6 0,8 2 0,-2 0 0,0 1 0,1 1 0,-1 0 0,-23 4 0,35-4 0,0-1 0,1 1 0,-1 0 0,0 0 0,0 0 0,1 0 0,-1 1 0,1-1 0,-1 1 0,1-1 0,0 1 0,-1 0 0,1 0 0,0 0 0,0 0 0,0 0 0,1 1 0,-1-1 0,0 0 0,1 1 0,0 0 0,-1-1 0,1 1 0,0 0 0,0-1 0,1 1 0,-1 0 0,1 0 0,-1 0 0,1 3 0,0-5 0,0 0 0,0 0 0,0-1 0,0 1 0,0 0 0,0 0 0,0 0 0,1-1 0,-1 1 0,0 0 0,1 0 0,-1-1 0,0 1 0,1 0 0,-1-1 0,1 1 0,-1-1 0,1 1 0,-1 0 0,1-1 0,-1 1 0,1-1 0,0 1 0,-1-1 0,1 1 0,0-1 0,-1 0 0,1 1 0,1-1 0,29 1 0,-26-1 0,0-1 0,1-1 0,-1 1 0,0-1 0,0 0 0,-1 0 0,1 0 0,0 0 0,6-6 0,-5-3-17,-6 10-18,0 1 1,0-1-1,0 1 1,0-1-1,0 0 1,0 1-1,1-1 0,-1 1 1,0-1-1,0 0 1,1 1-1,-1-1 1,0 1-1,1-1 0,-1 1 1,0-1-1,1 1 1,-1-1-1,1 1 1,-1-1-1,1 1 1,-1 0-1,1-1 0,-1 1 1,1 0-1,-1-1 1,1 1-1,0 0 1,-1 0-1,1 0 0,-1 0 1,1-1-1,0 1 1,-1 0-1,1 0 1,0 0-1,-1 0 1,2 0-1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5:12.821"/>
    </inkml:context>
    <inkml:brush xml:id="br0">
      <inkml:brushProperty name="width" value="0.2" units="cm"/>
      <inkml:brushProperty name="height" value="0.2" units="cm"/>
      <inkml:brushProperty name="color" value="#FFFFFF"/>
    </inkml:brush>
  </inkml:definitions>
  <inkml:trace contextRef="#ctx0" brushRef="#br0">108 107 24575,'-47'-23'0,"9"1"0,36 21 0,1 1 0,0-1 0,-1 0 0,1 0 0,0 0 0,0 0 0,-1 0 0,1 0 0,0 0 0,0 0 0,0 0 0,0 0 0,0-1 0,1 1 0,-1 0 0,0-1 0,1 1 0,-1 0 0,1-1 0,-1 1 0,1-1 0,-1 1 0,1-1 0,0-2 0,3 2 0,0 0 0,0 0 0,0 0 0,1 0 0,-1 1 0,0 0 0,1-1 0,-1 1 0,1 1 0,0-1 0,-1 0 0,8 0 0,3-1 0,7-2-235,-1 1 1,1 1-1,40 2 0,-53 0-191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6:26.122"/>
    </inkml:context>
    <inkml:brush xml:id="br0">
      <inkml:brushProperty name="width" value="0.05" units="cm"/>
      <inkml:brushProperty name="height" value="0.05" units="cm"/>
      <inkml:brushProperty name="color" value="#FFFFFF"/>
    </inkml:brush>
  </inkml:definitions>
  <inkml:trace contextRef="#ctx0" brushRef="#br0">173 152 24575,'-3'0'0,"1"-1"0,-1 1 0,1 0 0,-1-1 0,0 0 0,1 1 0,-1-1 0,1 0 0,0 0 0,-1-1 0,1 1 0,0 0 0,0-1 0,0 0 0,0 1 0,0-1 0,-2-2 0,-27-39 0,9 9 0,21 34 0,1 0 0,0 0 0,0 0 0,0 0 0,0 0 0,0 0 0,0 0 0,0 0 0,-1 0 0,1 0 0,0 0 0,0 0 0,0 0 0,0 0 0,0 0 0,0 0 0,-1 0 0,1 0 0,0 0 0,0 0 0,0 0 0,0 0 0,0 0 0,0 0 0,0 0 0,-1 0 0,1 0 0,0 0 0,0 0 0,0 0 0,0 0 0,0 1 0,0-1 0,0 0 0,0 0 0,0 0 0,0 0 0,-1 0 0,1 0 0,0 0 0,0 1 0,0-1 0,0 0 0,0 0 0,0 0 0,0 0 0,0 0 0,0 0 0,0 0 0,0 1 0,0-1 0,0 0 0,0 0 0,0 0 0,0 0 0,0 0 0,0 0 0,0 1 0,1-1 0,-1 0 0,0 0 0,0 0 0,0 0 0,0 0 0,0 0 0,0 19 0,-2 8 0,-3-25 0,-3-17 0,2 0 0,0 5 0,-1 28 0,-13-52 0,20 33 0,-1 0 0,1 0 0,-1 1 0,1-1 0,0 0 0,-1 0 0,1 0 0,0 1 0,0-1 0,-1 0 0,1 0 0,0 0 0,0 0 0,0 0 0,0 0 0,0 1 0,0-1 0,0 0 0,1 0 0,-1 0 0,0 0 0,0 0 0,1 1 0,-1-1 0,0 0 0,1 0 0,-1 1 0,1-1 0,-1 0 0,1 0 0,-1 1 0,1-1 0,0 1 0,-1-1 0,1 0 0,0 1 0,-1-1 0,1 1 0,0-1 0,0 1 0,0 0 0,-1-1 0,1 1 0,0 0 0,0 0 0,0 0 0,0-1 0,0 1 0,-1 0 0,1 0 0,0 0 0,0 0 0,0 0 0,0 1 0,0-1 0,0 0 0,-1 0 0,1 0 0,1 1 0,15 3 0,-13-3 0,-1 0 0,1 1 0,0-2 0,-1 1 0,1 0 0,0-1 0,0 1 0,0-1 0,0 0 0,0-1 0,0 1 0,-1-1 0,1 1 0,5-3 0,-57-14 0,44 16-85,0-1 0,0 1-1,0 0 1,0 0 0,0 0-1,-1 1 1,1-1 0,0 1-1,0 0 1,0 0 0,-1 1-1,1-1 1,0 1 0,0 0-1,-7 2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5:07.651"/>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5:10.161"/>
    </inkml:context>
    <inkml:brush xml:id="br0">
      <inkml:brushProperty name="width" value="0.2" units="cm"/>
      <inkml:brushProperty name="height" value="0.2" units="cm"/>
      <inkml:brushProperty name="color" value="#FFFFFF"/>
    </inkml:brush>
  </inkml:definitions>
  <inkml:trace contextRef="#ctx0" brushRef="#br0">0 0 24575,'3'0'0,"3"0"0,1 0 0,2 0 0,0 0 0,0 0 0,1 0 0,-1 0 0,0 0 0,2 0 0,0 0 0,-1 0 0,1 0 0,-1 0 0,-1 0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6:31.393"/>
    </inkml:context>
    <inkml:brush xml:id="br0">
      <inkml:brushProperty name="width" value="0.05" units="cm"/>
      <inkml:brushProperty name="height" value="0.05" units="cm"/>
      <inkml:brushProperty name="color" value="#FFFFFF"/>
    </inkml:brush>
  </inkml:definitions>
  <inkml:trace contextRef="#ctx0" brushRef="#br0">0 39 24575,'35'5'0,"-34"-5"0,1 0 0,-1 1 0,0-1 0,0 1 0,0 0 0,-1-1 0,1 1 0,0 0 0,0-1 0,0 1 0,0 0 0,-1 0 0,1 0 0,0 0 0,-1 0 0,1-1 0,0 1 0,-1 0 0,1 1 0,-1-1 0,0 0 0,1 0 0,-1 0 0,0 0 0,0 0 0,0 0 0,0 0 0,0 0 0,0 2 0,-2-15 0,1 11 0,1 1 0,0-1 0,0 1 0,-1-1 0,1 1 0,0-1 0,0 1 0,0-1 0,0 1 0,0-1 0,0 0 0,0 1 0,0-1 0,0 1 0,0-1 0,0 1 0,0-1 0,0 0 0,0 1 0,1-1 0,-1 1 0,0-1 0,0 1 0,1-1 0,-1 1 0,0-1 0,1 1 0,-1-1 0,0 1 0,1 0 0,-1-1 0,1 1 0,-1-1 0,0 1 0,1 0 0,-1 0 0,1-1 0,-1 1 0,1 0 0,-1 0 0,1-1 0,0 1 0,-1 0 0,1 0 0,-1 0 0,1 0 0,10-6 0,29-12 0,-27 20 0,-13-1 0,0 0 0,1 0 0,-1 0 0,0-1 0,0 1 0,0 0 0,0 0 0,0 0 0,0 0 0,0 0 0,0 0 0,0 0 0,0 0 0,0 0 0,-1 0 0,1 0 0,0-1 0,-1 1 0,0 1 0,-1 3 0,0-1 0,0 1 0,-1-1 0,0 0 0,0 0 0,0 0 0,0 0 0,-1 0 0,1-1 0,-1 1 0,0-1 0,0 0 0,0-1 0,-1 1 0,1-1 0,0 1 0,-7 1 0,8-4 0,11-3 0,16-3 0,-21 6 0,-1 0 0,1-1 0,-1 1 0,1 0 0,-1-1 0,1 1 0,-1-1 0,1 0 0,-1 0 0,1 0 0,-1 0 0,0 0 0,0-1 0,1 1 0,-1-1 0,0 1 0,0-1 0,-1 0 0,1 0 0,0 0 0,0 0 0,-1 0 0,1 0 0,-1 0 0,0 0 0,0-1 0,0 1 0,0-1 0,0 1 0,0 0 0,-1-1 0,1 1 0,-1-1 0,1 0 0,-1 1 0,0-1 0,0 1 0,-1-1 0,1 1 0,0-1 0,-1 0 0,0-2 0,-8-9-1365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6:36.611"/>
    </inkml:context>
    <inkml:brush xml:id="br0">
      <inkml:brushProperty name="width" value="0.05" units="cm"/>
      <inkml:brushProperty name="height" value="0.05" units="cm"/>
      <inkml:brushProperty name="color" value="#FFFFFF"/>
    </inkml:brush>
  </inkml:definitions>
  <inkml:trace contextRef="#ctx0" brushRef="#br0">68 156 24575,'-2'-7'0,"0"0"0,0 0 0,1 0 0,0 0 0,0 0 0,0 0 0,1-1 0,0 1 0,2-12 0,-1 12 0,-21 28 0,19-20 0,1 0 0,-1 0 0,0-1 0,0 1 0,1 0 0,-1 0 0,0-1 0,0 1 0,0-1 0,0 1 0,0-1 0,0 1 0,0-1 0,0 0 0,0 1 0,0-1 0,0 0 0,0 0 0,0 0 0,0 0 0,0 0 0,0 0 0,0 0 0,0 0 0,0 0 0,0 0 0,-2-1 0,1-2 0,0 0 0,1 0 0,0 0 0,-1 0 0,1 0 0,0-1 0,1 1 0,-1 0 0,0-1 0,1 1 0,0 0 0,0-1 0,0 1 0,0 0 0,0-1 0,1 1 0,-1 0 0,3-5 0,-3 7 0,0-1 0,0 1 0,0 0 0,1-1 0,-1 1 0,1 0 0,-1-1 0,1 1 0,0 0 0,-1 0 0,1-1 0,0 1 0,0 0 0,0 0 0,0 0 0,0 0 0,0 0 0,0 0 0,0 1 0,0-1 0,0 0 0,0 0 0,1 1 0,-1-1 0,0 1 0,1-1 0,-1 1 0,0 0 0,1-1 0,-1 1 0,0 0 0,1 0 0,-1 0 0,0 0 0,1 0 0,-1 0 0,1 0 0,-1 0 0,0 1 0,1-1 0,-1 1 0,0-1 0,1 1 0,-1-1 0,2 2 0,7 3-119,-6-3 30,1 0 0,-1 0 0,0 1 0,0-1 0,0 1 0,0 0 0,0 0 0,0 1 0,-1-1 0,1 1 0,-1-1 0,0 1 0,4 6 0,-5-2-6737</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6:38.801"/>
    </inkml:context>
    <inkml:brush xml:id="br0">
      <inkml:brushProperty name="width" value="0.05" units="cm"/>
      <inkml:brushProperty name="height" value="0.05" units="cm"/>
      <inkml:brushProperty name="color" value="#FFFFFF"/>
    </inkml:brush>
  </inkml:definitions>
  <inkml:trace contextRef="#ctx0" brushRef="#br0">18 106 24575,'-9'-23'0,"8"23"0,0-1 0,1 0 0,-1 1 0,1-1 0,-1 0 0,0 1 0,1-1 0,-1 0 0,1 0 0,0 0 0,-1 1 0,1-1 0,-1 0 0,1 0 0,0 0 0,0 0 0,0 0 0,-1 0 0,1 0 0,0 1 0,0-1 0,0 0 0,1 0 0,-1 0 0,0 0 0,0 0 0,0 0 0,1 0 0,-1 0 0,0 1 0,1-1 0,-1 0 0,0 0 0,1 0 0,0 1 0,-1-1 0,1 0 0,-1 0 0,1 1 0,0-1 0,-1 1 0,1-1 0,0 0 0,0 1 0,-1 0 0,1-1 0,0 1 0,0-1 0,1 1 0,2-2 0,0 0 0,0 0 0,0 0 0,0-1 0,-1 1 0,1-1 0,-1 0 0,0 0 0,0 0 0,4-6 0,3-2 0,-8 62 0,-2-50-4,0 2-132,0 1 0,0-1 0,0 1 0,0-1 0,-1 1-1,0-1 1,0 1 0,0-1 0,-2 5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34.632"/>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de-DE"/>
              <a:t>Mastertitelformat bearbeiten</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04.06.2023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423695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04.06.2023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462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04.06.2023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252681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04.06.2023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014887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de-DE"/>
              <a:t>Mastertitelformat bearbeiten</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54B5A053-06E9-40EE-BE46-DB75A413985D}" type="datetimeFigureOut">
              <a:rPr lang="de-AT" smtClean="0"/>
              <a:t>04.06.2023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91897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54B5A053-06E9-40EE-BE46-DB75A413985D}" type="datetimeFigureOut">
              <a:rPr lang="de-AT" smtClean="0"/>
              <a:t>04.06.2023</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44210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de-DE"/>
              <a:t>Mastertitelformat bearbeiten</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472381" y="3618442"/>
            <a:ext cx="2901255"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Content Placeholder 5"/>
          <p:cNvSpPr>
            <a:spLocks noGrp="1"/>
          </p:cNvSpPr>
          <p:nvPr>
            <p:ph sz="quarter" idx="4"/>
          </p:nvPr>
        </p:nvSpPr>
        <p:spPr>
          <a:xfrm>
            <a:off x="3471863" y="3618442"/>
            <a:ext cx="2915543"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54B5A053-06E9-40EE-BE46-DB75A413985D}" type="datetimeFigureOut">
              <a:rPr lang="de-AT" smtClean="0"/>
              <a:t>04.06.2023</a:t>
            </a:fld>
            <a:endParaRPr lang="de-AT"/>
          </a:p>
        </p:txBody>
      </p:sp>
      <p:sp>
        <p:nvSpPr>
          <p:cNvPr id="8" name="Footer Placeholder 7"/>
          <p:cNvSpPr>
            <a:spLocks noGrp="1"/>
          </p:cNvSpPr>
          <p:nvPr>
            <p:ph type="ftr" sz="quarter" idx="11"/>
          </p:nvPr>
        </p:nvSpPr>
        <p:spPr/>
        <p:txBody>
          <a:bodyPr/>
          <a:lstStyle/>
          <a:p>
            <a:endParaRPr lang="de-AT"/>
          </a:p>
        </p:txBody>
      </p:sp>
      <p:sp>
        <p:nvSpPr>
          <p:cNvPr id="9" name="Slide Number Placeholder 8"/>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640118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54B5A053-06E9-40EE-BE46-DB75A413985D}" type="datetimeFigureOut">
              <a:rPr lang="de-AT" smtClean="0"/>
              <a:t>04.06.2023</a:t>
            </a:fld>
            <a:endParaRPr lang="de-AT"/>
          </a:p>
        </p:txBody>
      </p:sp>
      <p:sp>
        <p:nvSpPr>
          <p:cNvPr id="4" name="Footer Placeholder 3"/>
          <p:cNvSpPr>
            <a:spLocks noGrp="1"/>
          </p:cNvSpPr>
          <p:nvPr>
            <p:ph type="ftr" sz="quarter" idx="11"/>
          </p:nvPr>
        </p:nvSpPr>
        <p:spPr/>
        <p:txBody>
          <a:bodyPr/>
          <a:lstStyle/>
          <a:p>
            <a:endParaRPr lang="de-AT"/>
          </a:p>
        </p:txBody>
      </p:sp>
      <p:sp>
        <p:nvSpPr>
          <p:cNvPr id="5" name="Slide Number Placeholder 4"/>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21908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5A053-06E9-40EE-BE46-DB75A413985D}" type="datetimeFigureOut">
              <a:rPr lang="de-AT" smtClean="0"/>
              <a:t>04.06.2023</a:t>
            </a:fld>
            <a:endParaRPr lang="de-AT"/>
          </a:p>
        </p:txBody>
      </p:sp>
      <p:sp>
        <p:nvSpPr>
          <p:cNvPr id="3" name="Footer Placeholder 2"/>
          <p:cNvSpPr>
            <a:spLocks noGrp="1"/>
          </p:cNvSpPr>
          <p:nvPr>
            <p:ph type="ftr" sz="quarter" idx="11"/>
          </p:nvPr>
        </p:nvSpPr>
        <p:spPr/>
        <p:txBody>
          <a:bodyPr/>
          <a:lstStyle/>
          <a:p>
            <a:endParaRPr lang="de-AT"/>
          </a:p>
        </p:txBody>
      </p:sp>
      <p:sp>
        <p:nvSpPr>
          <p:cNvPr id="4" name="Slide Number Placeholder 3"/>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163683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04.06.2023</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149113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04.06.2023</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087118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54B5A053-06E9-40EE-BE46-DB75A413985D}" type="datetimeFigureOut">
              <a:rPr lang="de-AT" smtClean="0"/>
              <a:t>04.06.2023</a:t>
            </a:fld>
            <a:endParaRPr lang="de-AT"/>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de-AT"/>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09C44C4A-945E-4A56-A1E7-C9D60F5427FF}" type="slidenum">
              <a:rPr lang="de-AT" smtClean="0"/>
              <a:t>‹#›</a:t>
            </a:fld>
            <a:endParaRPr lang="de-AT"/>
          </a:p>
        </p:txBody>
      </p:sp>
    </p:spTree>
    <p:extLst>
      <p:ext uri="{BB962C8B-B14F-4D97-AF65-F5344CB8AC3E}">
        <p14:creationId xmlns:p14="http://schemas.microsoft.com/office/powerpoint/2010/main" val="22984550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customXml" Target="../ink/ink5.xml"/><Relationship Id="rId18" Type="http://schemas.openxmlformats.org/officeDocument/2006/relationships/image" Target="../media/image18.png"/><Relationship Id="rId26" Type="http://schemas.openxmlformats.org/officeDocument/2006/relationships/image" Target="../media/image22.png"/><Relationship Id="rId3" Type="http://schemas.openxmlformats.org/officeDocument/2006/relationships/image" Target="../media/image10.png"/><Relationship Id="rId21" Type="http://schemas.openxmlformats.org/officeDocument/2006/relationships/customXml" Target="../ink/ink9.xml"/><Relationship Id="rId7" Type="http://schemas.openxmlformats.org/officeDocument/2006/relationships/customXml" Target="../ink/ink2.xml"/><Relationship Id="rId12" Type="http://schemas.openxmlformats.org/officeDocument/2006/relationships/image" Target="../media/image15.png"/><Relationship Id="rId17" Type="http://schemas.openxmlformats.org/officeDocument/2006/relationships/customXml" Target="../ink/ink7.xml"/><Relationship Id="rId25" Type="http://schemas.openxmlformats.org/officeDocument/2006/relationships/customXml" Target="../ink/ink11.xml"/><Relationship Id="rId2" Type="http://schemas.openxmlformats.org/officeDocument/2006/relationships/image" Target="../media/image9.png"/><Relationship Id="rId16" Type="http://schemas.openxmlformats.org/officeDocument/2006/relationships/image" Target="../media/image17.png"/><Relationship Id="rId20" Type="http://schemas.openxmlformats.org/officeDocument/2006/relationships/image" Target="../media/image19.png"/><Relationship Id="rId29" Type="http://schemas.openxmlformats.org/officeDocument/2006/relationships/customXml" Target="../ink/ink13.xm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customXml" Target="../ink/ink4.xml"/><Relationship Id="rId24" Type="http://schemas.openxmlformats.org/officeDocument/2006/relationships/image" Target="../media/image21.png"/><Relationship Id="rId32" Type="http://schemas.openxmlformats.org/officeDocument/2006/relationships/image" Target="../media/image25.png"/><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23.png"/><Relationship Id="rId10" Type="http://schemas.openxmlformats.org/officeDocument/2006/relationships/image" Target="../media/image14.png"/><Relationship Id="rId19" Type="http://schemas.openxmlformats.org/officeDocument/2006/relationships/customXml" Target="../ink/ink8.xml"/><Relationship Id="rId31" Type="http://schemas.openxmlformats.org/officeDocument/2006/relationships/customXml" Target="../ink/ink14.xml"/><Relationship Id="rId4" Type="http://schemas.openxmlformats.org/officeDocument/2006/relationships/image" Target="../media/image11.png"/><Relationship Id="rId9" Type="http://schemas.openxmlformats.org/officeDocument/2006/relationships/customXml" Target="../ink/ink3.xml"/><Relationship Id="rId14" Type="http://schemas.openxmlformats.org/officeDocument/2006/relationships/image" Target="../media/image16.png"/><Relationship Id="rId22" Type="http://schemas.openxmlformats.org/officeDocument/2006/relationships/image" Target="../media/image20.png"/><Relationship Id="rId27" Type="http://schemas.openxmlformats.org/officeDocument/2006/relationships/customXml" Target="../ink/ink12.xml"/><Relationship Id="rId30"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Grafik 5">
            <a:extLst>
              <a:ext uri="{FF2B5EF4-FFF2-40B4-BE49-F238E27FC236}">
                <a16:creationId xmlns:a16="http://schemas.microsoft.com/office/drawing/2014/main" id="{6CBCACD7-F2D7-3636-CB25-661436B87C1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8" y="3104218"/>
            <a:ext cx="5181600" cy="4859613"/>
          </a:xfrm>
          <a:prstGeom prst="rect">
            <a:avLst/>
          </a:prstGeom>
        </p:spPr>
      </p:pic>
      <p:sp>
        <p:nvSpPr>
          <p:cNvPr id="4" name="Textfeld 3">
            <a:extLst>
              <a:ext uri="{FF2B5EF4-FFF2-40B4-BE49-F238E27FC236}">
                <a16:creationId xmlns:a16="http://schemas.microsoft.com/office/drawing/2014/main" id="{82B15DD6-0713-4687-9E23-12B35F8AE7CE}"/>
              </a:ext>
            </a:extLst>
          </p:cNvPr>
          <p:cNvSpPr txBox="1">
            <a:spLocks noGrp="1"/>
          </p:cNvSpPr>
          <p:nvPr>
            <p:ph type="title" idx="4294967295"/>
          </p:nvPr>
        </p:nvSpPr>
        <p:spPr>
          <a:xfrm>
            <a:off x="1180306" y="1030450"/>
            <a:ext cx="4497388" cy="1440266"/>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de-AT" sz="4800" dirty="0">
                <a:latin typeface="Pangolin" panose="00000500000000000000"/>
              </a:rPr>
              <a:t>Primitive</a:t>
            </a:r>
            <a:br>
              <a:rPr lang="de-AT" sz="4800" dirty="0">
                <a:latin typeface="Pangolin" panose="00000500000000000000"/>
              </a:rPr>
            </a:br>
            <a:r>
              <a:rPr lang="de-AT" sz="4800" dirty="0">
                <a:latin typeface="Pangolin" panose="00000500000000000000"/>
              </a:rPr>
              <a:t>Datentypen</a:t>
            </a:r>
          </a:p>
        </p:txBody>
      </p:sp>
      <p:pic>
        <p:nvPicPr>
          <p:cNvPr id="6" name="Picture 5">
            <a:extLst>
              <a:ext uri="{FF2B5EF4-FFF2-40B4-BE49-F238E27FC236}">
                <a16:creationId xmlns:a16="http://schemas.microsoft.com/office/drawing/2014/main" id="{F1BEA7A3-C027-CB16-5714-07385058984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3388" y="8432898"/>
            <a:ext cx="2391223" cy="450654"/>
          </a:xfrm>
          <a:prstGeom prst="rect">
            <a:avLst/>
          </a:prstGeom>
        </p:spPr>
      </p:pic>
    </p:spTree>
    <p:extLst>
      <p:ext uri="{BB962C8B-B14F-4D97-AF65-F5344CB8AC3E}">
        <p14:creationId xmlns:p14="http://schemas.microsoft.com/office/powerpoint/2010/main" val="313680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6F7C832-7D7F-40CB-9479-79BC46A793B9}"/>
              </a:ext>
            </a:extLst>
          </p:cNvPr>
          <p:cNvSpPr txBox="1"/>
          <p:nvPr/>
        </p:nvSpPr>
        <p:spPr>
          <a:xfrm>
            <a:off x="599281" y="790575"/>
            <a:ext cx="4860000" cy="2800767"/>
          </a:xfrm>
          <a:prstGeom prst="rect">
            <a:avLst/>
          </a:prstGeom>
          <a:noFill/>
        </p:spPr>
        <p:txBody>
          <a:bodyPr wrap="square" rtlCol="0">
            <a:spAutoFit/>
          </a:bodyPr>
          <a:lstStyle/>
          <a:p>
            <a:pPr algn="l" rtl="0" fontAlgn="base"/>
            <a:r>
              <a:rPr lang="de-AT" sz="1100" b="0" i="0" u="none" strike="noStrike" dirty="0">
                <a:solidFill>
                  <a:srgbClr val="000000"/>
                </a:solidFill>
                <a:effectLst/>
                <a:latin typeface="Segoe UI" panose="020B0502040204020203" pitchFamily="34" charset="0"/>
              </a:rPr>
              <a:t>Dieser Comic wurde im Zuge des Forschungsprojekts </a:t>
            </a:r>
            <a:r>
              <a:rPr lang="de-AT" sz="1100" b="0" i="0" u="none" strike="noStrike" dirty="0" err="1">
                <a:solidFill>
                  <a:srgbClr val="000000"/>
                </a:solidFill>
                <a:effectLst/>
                <a:latin typeface="Segoe UI" panose="020B0502040204020203" pitchFamily="34" charset="0"/>
              </a:rPr>
              <a:t>Comixplain</a:t>
            </a:r>
            <a:r>
              <a:rPr lang="de-AT" sz="1100" b="0" i="0" u="none" strike="noStrike" dirty="0">
                <a:solidFill>
                  <a:srgbClr val="000000"/>
                </a:solidFill>
                <a:effectLst/>
                <a:latin typeface="Segoe UI" panose="020B0502040204020203" pitchFamily="34" charset="0"/>
              </a:rPr>
              <a:t>, gefördert von der Fachhochschule St. Pölten im Rahmen des Innovation Call 2022, erstellt.</a:t>
            </a:r>
            <a:r>
              <a:rPr lang="en-US" sz="1100" b="0" i="0" dirty="0">
                <a:solidFill>
                  <a:srgbClr val="000000"/>
                </a:solidFill>
                <a:effectLst/>
                <a:latin typeface="Segoe UI" panose="020B0502040204020203" pitchFamily="34" charset="0"/>
              </a:rPr>
              <a:t>​</a:t>
            </a:r>
          </a:p>
          <a:p>
            <a:pPr algn="l" rtl="0" fontAlgn="base"/>
            <a:r>
              <a:rPr lang="de-AT" sz="1100" b="0" i="0" dirty="0">
                <a:solidFill>
                  <a:srgbClr val="000000"/>
                </a:solidFill>
                <a:effectLst/>
                <a:latin typeface="Segoe UI" panose="020B0502040204020203" pitchFamily="34" charset="0"/>
              </a:rPr>
              <a:t>​</a:t>
            </a:r>
          </a:p>
          <a:p>
            <a:pPr algn="l" rtl="0" fontAlgn="base"/>
            <a:r>
              <a:rPr lang="de-AT" sz="1100" b="1" i="0" u="none" strike="noStrike" dirty="0">
                <a:solidFill>
                  <a:srgbClr val="000000"/>
                </a:solidFill>
                <a:effectLst/>
                <a:latin typeface="Segoe UI" panose="020B0502040204020203" pitchFamily="34" charset="0"/>
              </a:rPr>
              <a:t>Projektteam:</a:t>
            </a:r>
            <a:r>
              <a:rPr lang="en-US" sz="1100" b="0" i="0" dirty="0">
                <a:solidFill>
                  <a:srgbClr val="000000"/>
                </a:solidFill>
                <a:effectLst/>
                <a:latin typeface="Segoe UI" panose="020B0502040204020203" pitchFamily="34" charset="0"/>
              </a:rPr>
              <a:t>​</a:t>
            </a:r>
          </a:p>
          <a:p>
            <a:pPr algn="l" rtl="0" fontAlgn="base"/>
            <a:r>
              <a:rPr lang="de-AT" sz="1100" b="0" i="0" u="none" strike="noStrike" dirty="0">
                <a:solidFill>
                  <a:srgbClr val="000000"/>
                </a:solidFill>
                <a:effectLst/>
                <a:latin typeface="Segoe UI" panose="020B0502040204020203" pitchFamily="34" charset="0"/>
              </a:rPr>
              <a:t>Victor-</a:t>
            </a:r>
            <a:r>
              <a:rPr lang="de-AT" sz="1100" b="0" i="0" u="none" strike="noStrike" dirty="0" err="1">
                <a:solidFill>
                  <a:srgbClr val="000000"/>
                </a:solidFill>
                <a:effectLst/>
                <a:latin typeface="Segoe UI" panose="020B0502040204020203" pitchFamily="34" charset="0"/>
              </a:rPr>
              <a:t>Adriel</a:t>
            </a:r>
            <a:r>
              <a:rPr lang="de-AT" sz="1100" b="0" i="0" u="none" strike="noStrike" dirty="0">
                <a:solidFill>
                  <a:srgbClr val="000000"/>
                </a:solidFill>
                <a:effectLst/>
                <a:latin typeface="Segoe UI" panose="020B0502040204020203" pitchFamily="34" charset="0"/>
              </a:rPr>
              <a:t> De-Jesus-Oliveira</a:t>
            </a:r>
            <a:r>
              <a:rPr lang="en-US" sz="1100" b="0" i="0" dirty="0">
                <a:solidFill>
                  <a:srgbClr val="000000"/>
                </a:solidFill>
                <a:effectLst/>
                <a:latin typeface="Segoe UI" panose="020B0502040204020203" pitchFamily="34" charset="0"/>
              </a:rPr>
              <a:t>​</a:t>
            </a:r>
          </a:p>
          <a:p>
            <a:pPr algn="l" rtl="0" fontAlgn="base"/>
            <a:r>
              <a:rPr lang="de-AT" sz="1100" b="0" i="0" u="none" strike="noStrike" dirty="0" err="1">
                <a:solidFill>
                  <a:srgbClr val="000000"/>
                </a:solidFill>
                <a:effectLst/>
                <a:latin typeface="Segoe UI" panose="020B0502040204020203" pitchFamily="34" charset="0"/>
              </a:rPr>
              <a:t>Hsiang</a:t>
            </a:r>
            <a:r>
              <a:rPr lang="de-AT" sz="1100" b="0" i="0" u="none" strike="noStrike" dirty="0">
                <a:solidFill>
                  <a:srgbClr val="000000"/>
                </a:solidFill>
                <a:effectLst/>
                <a:latin typeface="Segoe UI" panose="020B0502040204020203" pitchFamily="34" charset="0"/>
              </a:rPr>
              <a:t>-Yun Wu</a:t>
            </a:r>
            <a:r>
              <a:rPr lang="en-US" sz="1100" b="0" i="0" dirty="0">
                <a:solidFill>
                  <a:srgbClr val="000000"/>
                </a:solidFill>
                <a:effectLst/>
                <a:latin typeface="Segoe UI" panose="020B0502040204020203" pitchFamily="34" charset="0"/>
              </a:rPr>
              <a:t>​</a:t>
            </a:r>
          </a:p>
          <a:p>
            <a:pPr algn="l" rtl="0" fontAlgn="base"/>
            <a:r>
              <a:rPr lang="de-AT" sz="1100" b="0" i="0" u="none" strike="noStrike" dirty="0">
                <a:solidFill>
                  <a:srgbClr val="000000"/>
                </a:solidFill>
                <a:effectLst/>
                <a:latin typeface="Segoe UI" panose="020B0502040204020203" pitchFamily="34" charset="0"/>
              </a:rPr>
              <a:t>Christina Stoiber</a:t>
            </a:r>
            <a:r>
              <a:rPr lang="en-US" sz="1100" b="0" i="0" dirty="0">
                <a:solidFill>
                  <a:srgbClr val="000000"/>
                </a:solidFill>
                <a:effectLst/>
                <a:latin typeface="Segoe UI" panose="020B0502040204020203" pitchFamily="34" charset="0"/>
              </a:rPr>
              <a:t>​</a:t>
            </a:r>
          </a:p>
          <a:p>
            <a:pPr algn="l" rtl="0" fontAlgn="base"/>
            <a:r>
              <a:rPr lang="de-AT" sz="1100" b="0" i="0" u="none" strike="noStrike" dirty="0">
                <a:solidFill>
                  <a:srgbClr val="000000"/>
                </a:solidFill>
                <a:effectLst/>
                <a:latin typeface="Segoe UI" panose="020B0502040204020203" pitchFamily="34" charset="0"/>
              </a:rPr>
              <a:t>Magdalena Boucher</a:t>
            </a:r>
            <a:r>
              <a:rPr lang="en-US" sz="1100" b="0" i="0" dirty="0">
                <a:solidFill>
                  <a:srgbClr val="000000"/>
                </a:solidFill>
                <a:effectLst/>
                <a:latin typeface="Segoe UI" panose="020B0502040204020203" pitchFamily="34" charset="0"/>
              </a:rPr>
              <a:t>​</a:t>
            </a:r>
          </a:p>
          <a:p>
            <a:pPr algn="l" rtl="0" fontAlgn="base"/>
            <a:r>
              <a:rPr lang="de-AT" sz="1100" b="0" i="0" u="none" strike="noStrike" dirty="0">
                <a:solidFill>
                  <a:srgbClr val="000000"/>
                </a:solidFill>
                <a:effectLst/>
                <a:latin typeface="Segoe UI" panose="020B0502040204020203" pitchFamily="34" charset="0"/>
              </a:rPr>
              <a:t>Alena Ertl</a:t>
            </a:r>
            <a:r>
              <a:rPr lang="en-US" sz="1100" b="0" i="0" dirty="0">
                <a:solidFill>
                  <a:srgbClr val="000000"/>
                </a:solidFill>
                <a:effectLst/>
                <a:latin typeface="Segoe UI" panose="020B0502040204020203" pitchFamily="34" charset="0"/>
              </a:rPr>
              <a:t>​</a:t>
            </a:r>
          </a:p>
          <a:p>
            <a:pPr algn="l" rtl="0" fontAlgn="base"/>
            <a:r>
              <a:rPr lang="de-AT" sz="1100" b="0" i="0" dirty="0">
                <a:solidFill>
                  <a:srgbClr val="000000"/>
                </a:solidFill>
                <a:effectLst/>
                <a:latin typeface="Segoe UI" panose="020B0502040204020203" pitchFamily="34" charset="0"/>
              </a:rPr>
              <a:t>​</a:t>
            </a:r>
          </a:p>
          <a:p>
            <a:pPr algn="l" rtl="0" fontAlgn="base"/>
            <a:r>
              <a:rPr lang="de-AT" sz="1100" b="1" i="0" u="none" strike="noStrike" dirty="0">
                <a:solidFill>
                  <a:srgbClr val="000000"/>
                </a:solidFill>
                <a:effectLst/>
                <a:latin typeface="Segoe UI" panose="020B0502040204020203" pitchFamily="34" charset="0"/>
              </a:rPr>
              <a:t>Kontakt:</a:t>
            </a:r>
            <a:r>
              <a:rPr lang="en-US" sz="1100" b="0" i="0" dirty="0">
                <a:solidFill>
                  <a:srgbClr val="000000"/>
                </a:solidFill>
                <a:effectLst/>
                <a:latin typeface="Segoe UI" panose="020B0502040204020203" pitchFamily="34" charset="0"/>
              </a:rPr>
              <a:t>​</a:t>
            </a:r>
          </a:p>
          <a:p>
            <a:pPr algn="l" rtl="0" fontAlgn="base"/>
            <a:r>
              <a:rPr lang="de-AT" sz="1100" b="0" i="0" u="none" strike="noStrike" dirty="0">
                <a:solidFill>
                  <a:srgbClr val="000000"/>
                </a:solidFill>
                <a:effectLst/>
                <a:latin typeface="Segoe UI" panose="020B0502040204020203" pitchFamily="34" charset="0"/>
              </a:rPr>
              <a:t>victor.oliveira@fhstp.ac.at</a:t>
            </a:r>
            <a:r>
              <a:rPr lang="en-US" sz="1100" b="0" i="0" dirty="0">
                <a:solidFill>
                  <a:srgbClr val="000000"/>
                </a:solidFill>
                <a:effectLst/>
                <a:latin typeface="Segoe UI" panose="020B0502040204020203" pitchFamily="34" charset="0"/>
              </a:rPr>
              <a:t>​</a:t>
            </a:r>
          </a:p>
          <a:p>
            <a:pPr algn="l" rtl="0" fontAlgn="base"/>
            <a:r>
              <a:rPr lang="de-AT" sz="1100" b="0" i="0" dirty="0">
                <a:solidFill>
                  <a:srgbClr val="000000"/>
                </a:solidFill>
                <a:effectLst/>
                <a:latin typeface="Segoe UI" panose="020B0502040204020203" pitchFamily="34" charset="0"/>
              </a:rPr>
              <a:t>​</a:t>
            </a:r>
          </a:p>
          <a:p>
            <a:pPr algn="l" rtl="0" fontAlgn="base"/>
            <a:r>
              <a:rPr lang="de-AT" sz="1100" b="1" i="0" u="none" strike="noStrike" dirty="0">
                <a:solidFill>
                  <a:srgbClr val="000000"/>
                </a:solidFill>
                <a:effectLst/>
                <a:latin typeface="Segoe UI" panose="020B0502040204020203" pitchFamily="34" charset="0"/>
              </a:rPr>
              <a:t>Illustrationen</a:t>
            </a:r>
            <a:r>
              <a:rPr lang="de-AT" sz="1100" b="0" i="0" u="none" strike="noStrike" dirty="0">
                <a:solidFill>
                  <a:srgbClr val="000000"/>
                </a:solidFill>
                <a:effectLst/>
                <a:latin typeface="Segoe UI" panose="020B0502040204020203" pitchFamily="34" charset="0"/>
              </a:rPr>
              <a:t>:</a:t>
            </a:r>
            <a:r>
              <a:rPr lang="en-US" sz="1100" b="0" i="0" dirty="0">
                <a:solidFill>
                  <a:srgbClr val="000000"/>
                </a:solidFill>
                <a:effectLst/>
                <a:latin typeface="Segoe UI" panose="020B0502040204020203" pitchFamily="34" charset="0"/>
              </a:rPr>
              <a:t>​</a:t>
            </a:r>
            <a:br>
              <a:rPr lang="en-US" sz="1100" b="0" i="0" dirty="0">
                <a:solidFill>
                  <a:srgbClr val="000000"/>
                </a:solidFill>
                <a:effectLst/>
                <a:latin typeface="Segoe UI" panose="020B0502040204020203" pitchFamily="34" charset="0"/>
              </a:rPr>
            </a:br>
            <a:r>
              <a:rPr lang="de-AT" sz="1100" b="0" i="0" u="none" strike="noStrike" dirty="0">
                <a:solidFill>
                  <a:srgbClr val="000000"/>
                </a:solidFill>
                <a:effectLst/>
                <a:latin typeface="Segoe UI" panose="020B0502040204020203" pitchFamily="34" charset="0"/>
              </a:rPr>
              <a:t>Magdalena Boucher &amp; Alena Ertl</a:t>
            </a:r>
            <a:endParaRPr lang="en-US" sz="1100" b="0" i="0" dirty="0">
              <a:solidFill>
                <a:srgbClr val="000000"/>
              </a:solidFill>
              <a:effectLst/>
              <a:latin typeface="Segoe UI" panose="020B0502040204020203" pitchFamily="34" charset="0"/>
            </a:endParaRPr>
          </a:p>
        </p:txBody>
      </p:sp>
      <p:pic>
        <p:nvPicPr>
          <p:cNvPr id="4" name="Grafik 3">
            <a:extLst>
              <a:ext uri="{FF2B5EF4-FFF2-40B4-BE49-F238E27FC236}">
                <a16:creationId xmlns:a16="http://schemas.microsoft.com/office/drawing/2014/main" id="{2EB10971-A7A0-4F60-8D4A-4B8950F4D157}"/>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5470" t="5299" r="5641" b="5299"/>
          <a:stretch/>
        </p:blipFill>
        <p:spPr>
          <a:xfrm>
            <a:off x="5698800" y="0"/>
            <a:ext cx="1159200" cy="1165888"/>
          </a:xfrm>
          <a:prstGeom prst="rect">
            <a:avLst/>
          </a:prstGeom>
        </p:spPr>
      </p:pic>
      <p:sp>
        <p:nvSpPr>
          <p:cNvPr id="3" name="Textfeld 1">
            <a:extLst>
              <a:ext uri="{FF2B5EF4-FFF2-40B4-BE49-F238E27FC236}">
                <a16:creationId xmlns:a16="http://schemas.microsoft.com/office/drawing/2014/main" id="{2A431C7E-B845-9C87-809A-20AEA7BB26F2}"/>
              </a:ext>
            </a:extLst>
          </p:cNvPr>
          <p:cNvSpPr txBox="1">
            <a:spLocks noGrp="1"/>
          </p:cNvSpPr>
          <p:nvPr>
            <p:ph type="title" idx="4294967295"/>
          </p:nvPr>
        </p:nvSpPr>
        <p:spPr>
          <a:xfrm>
            <a:off x="599281" y="8853815"/>
            <a:ext cx="4860000" cy="2616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https://fhstp.github.io/comixplain</a:t>
            </a:r>
          </a:p>
        </p:txBody>
      </p:sp>
      <p:pic>
        <p:nvPicPr>
          <p:cNvPr id="5" name="Picture 4">
            <a:extLst>
              <a:ext uri="{FF2B5EF4-FFF2-40B4-BE49-F238E27FC236}">
                <a16:creationId xmlns:a16="http://schemas.microsoft.com/office/drawing/2014/main" id="{C54F9DBD-7FC3-2716-3683-87900784D03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21" y="7279125"/>
            <a:ext cx="1574690" cy="1574690"/>
          </a:xfrm>
          <a:prstGeom prst="rect">
            <a:avLst/>
          </a:prstGeom>
        </p:spPr>
      </p:pic>
    </p:spTree>
    <p:extLst>
      <p:ext uri="{BB962C8B-B14F-4D97-AF65-F5344CB8AC3E}">
        <p14:creationId xmlns:p14="http://schemas.microsoft.com/office/powerpoint/2010/main" val="4264380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62B1D934-8D82-128A-AAD2-F56ED7DF85B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pic>
        <p:nvPicPr>
          <p:cNvPr id="9" name="Grafik 8">
            <a:extLst>
              <a:ext uri="{FF2B5EF4-FFF2-40B4-BE49-F238E27FC236}">
                <a16:creationId xmlns:a16="http://schemas.microsoft.com/office/drawing/2014/main" id="{30B737E2-79DC-EF3F-89C0-F94E33AFE8B0}"/>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sp>
        <p:nvSpPr>
          <p:cNvPr id="16" name="Rechteck 15">
            <a:extLst>
              <a:ext uri="{FF2B5EF4-FFF2-40B4-BE49-F238E27FC236}">
                <a16:creationId xmlns:a16="http://schemas.microsoft.com/office/drawing/2014/main" id="{D98AB754-7F8D-47AB-9849-0C630D4E2A37}"/>
              </a:ext>
              <a:ext uri="{C183D7F6-B498-43B3-948B-1728B52AA6E4}">
                <adec:decorative xmlns:adec="http://schemas.microsoft.com/office/drawing/2017/decorative" val="1"/>
              </a:ext>
            </a:extLst>
          </p:cNvPr>
          <p:cNvSpPr/>
          <p:nvPr/>
        </p:nvSpPr>
        <p:spPr>
          <a:xfrm>
            <a:off x="2376486" y="361777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8" name="Rechteck 17">
            <a:extLst>
              <a:ext uri="{FF2B5EF4-FFF2-40B4-BE49-F238E27FC236}">
                <a16:creationId xmlns:a16="http://schemas.microsoft.com/office/drawing/2014/main" id="{D3753364-03D6-4504-AF86-3C6386201356}"/>
              </a:ext>
              <a:ext uri="{C183D7F6-B498-43B3-948B-1728B52AA6E4}">
                <adec:decorative xmlns:adec="http://schemas.microsoft.com/office/drawing/2017/decorative" val="1"/>
              </a:ext>
            </a:extLst>
          </p:cNvPr>
          <p:cNvSpPr/>
          <p:nvPr/>
        </p:nvSpPr>
        <p:spPr>
          <a:xfrm>
            <a:off x="2386250" y="6713763"/>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1" name="Rechteck 20">
            <a:extLst>
              <a:ext uri="{FF2B5EF4-FFF2-40B4-BE49-F238E27FC236}">
                <a16:creationId xmlns:a16="http://schemas.microsoft.com/office/drawing/2014/main" id="{F63E92B6-82EA-4E11-9B05-0B23208E6560}"/>
              </a:ext>
              <a:ext uri="{C183D7F6-B498-43B3-948B-1728B52AA6E4}">
                <adec:decorative xmlns:adec="http://schemas.microsoft.com/office/drawing/2017/decorative" val="1"/>
              </a:ext>
            </a:extLst>
          </p:cNvPr>
          <p:cNvSpPr/>
          <p:nvPr/>
        </p:nvSpPr>
        <p:spPr>
          <a:xfrm>
            <a:off x="174625" y="521777"/>
            <a:ext cx="6454774" cy="2951163"/>
          </a:xfrm>
          <a:custGeom>
            <a:avLst/>
            <a:gdLst>
              <a:gd name="connsiteX0" fmla="*/ 0 w 6454774"/>
              <a:gd name="connsiteY0" fmla="*/ 0 h 2951163"/>
              <a:gd name="connsiteX1" fmla="*/ 451834 w 6454774"/>
              <a:gd name="connsiteY1" fmla="*/ 0 h 2951163"/>
              <a:gd name="connsiteX2" fmla="*/ 968216 w 6454774"/>
              <a:gd name="connsiteY2" fmla="*/ 0 h 2951163"/>
              <a:gd name="connsiteX3" fmla="*/ 1613694 w 6454774"/>
              <a:gd name="connsiteY3" fmla="*/ 0 h 2951163"/>
              <a:gd name="connsiteX4" fmla="*/ 2194623 w 6454774"/>
              <a:gd name="connsiteY4" fmla="*/ 0 h 2951163"/>
              <a:gd name="connsiteX5" fmla="*/ 2711005 w 6454774"/>
              <a:gd name="connsiteY5" fmla="*/ 0 h 2951163"/>
              <a:gd name="connsiteX6" fmla="*/ 3421030 w 6454774"/>
              <a:gd name="connsiteY6" fmla="*/ 0 h 2951163"/>
              <a:gd name="connsiteX7" fmla="*/ 4131055 w 6454774"/>
              <a:gd name="connsiteY7" fmla="*/ 0 h 2951163"/>
              <a:gd name="connsiteX8" fmla="*/ 4905628 w 6454774"/>
              <a:gd name="connsiteY8" fmla="*/ 0 h 2951163"/>
              <a:gd name="connsiteX9" fmla="*/ 5486558 w 6454774"/>
              <a:gd name="connsiteY9" fmla="*/ 0 h 2951163"/>
              <a:gd name="connsiteX10" fmla="*/ 6454774 w 6454774"/>
              <a:gd name="connsiteY10" fmla="*/ 0 h 2951163"/>
              <a:gd name="connsiteX11" fmla="*/ 6454774 w 6454774"/>
              <a:gd name="connsiteY11" fmla="*/ 590233 h 2951163"/>
              <a:gd name="connsiteX12" fmla="*/ 6454774 w 6454774"/>
              <a:gd name="connsiteY12" fmla="*/ 1091930 h 2951163"/>
              <a:gd name="connsiteX13" fmla="*/ 6454774 w 6454774"/>
              <a:gd name="connsiteY13" fmla="*/ 1741186 h 2951163"/>
              <a:gd name="connsiteX14" fmla="*/ 6454774 w 6454774"/>
              <a:gd name="connsiteY14" fmla="*/ 2242884 h 2951163"/>
              <a:gd name="connsiteX15" fmla="*/ 6454774 w 6454774"/>
              <a:gd name="connsiteY15" fmla="*/ 2951163 h 2951163"/>
              <a:gd name="connsiteX16" fmla="*/ 6002940 w 6454774"/>
              <a:gd name="connsiteY16" fmla="*/ 2951163 h 2951163"/>
              <a:gd name="connsiteX17" fmla="*/ 5551106 w 6454774"/>
              <a:gd name="connsiteY17" fmla="*/ 2951163 h 2951163"/>
              <a:gd name="connsiteX18" fmla="*/ 5034724 w 6454774"/>
              <a:gd name="connsiteY18" fmla="*/ 2951163 h 2951163"/>
              <a:gd name="connsiteX19" fmla="*/ 4453794 w 6454774"/>
              <a:gd name="connsiteY19" fmla="*/ 2951163 h 2951163"/>
              <a:gd name="connsiteX20" fmla="*/ 3872864 w 6454774"/>
              <a:gd name="connsiteY20" fmla="*/ 2951163 h 2951163"/>
              <a:gd name="connsiteX21" fmla="*/ 3421030 w 6454774"/>
              <a:gd name="connsiteY21" fmla="*/ 2951163 h 2951163"/>
              <a:gd name="connsiteX22" fmla="*/ 2969196 w 6454774"/>
              <a:gd name="connsiteY22" fmla="*/ 2951163 h 2951163"/>
              <a:gd name="connsiteX23" fmla="*/ 2259171 w 6454774"/>
              <a:gd name="connsiteY23" fmla="*/ 2951163 h 2951163"/>
              <a:gd name="connsiteX24" fmla="*/ 1742789 w 6454774"/>
              <a:gd name="connsiteY24" fmla="*/ 2951163 h 2951163"/>
              <a:gd name="connsiteX25" fmla="*/ 1097312 w 6454774"/>
              <a:gd name="connsiteY25" fmla="*/ 2951163 h 2951163"/>
              <a:gd name="connsiteX26" fmla="*/ 0 w 6454774"/>
              <a:gd name="connsiteY26" fmla="*/ 2951163 h 2951163"/>
              <a:gd name="connsiteX27" fmla="*/ 0 w 6454774"/>
              <a:gd name="connsiteY27" fmla="*/ 2390442 h 2951163"/>
              <a:gd name="connsiteX28" fmla="*/ 0 w 6454774"/>
              <a:gd name="connsiteY28" fmla="*/ 1800209 h 2951163"/>
              <a:gd name="connsiteX29" fmla="*/ 0 w 6454774"/>
              <a:gd name="connsiteY29" fmla="*/ 1269000 h 2951163"/>
              <a:gd name="connsiteX30" fmla="*/ 0 w 6454774"/>
              <a:gd name="connsiteY30" fmla="*/ 649256 h 2951163"/>
              <a:gd name="connsiteX31" fmla="*/ 0 w 6454774"/>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54774" h="2951163" extrusionOk="0">
                <a:moveTo>
                  <a:pt x="0" y="0"/>
                </a:moveTo>
                <a:cubicBezTo>
                  <a:pt x="118232" y="-204"/>
                  <a:pt x="307478" y="-5043"/>
                  <a:pt x="451834" y="0"/>
                </a:cubicBezTo>
                <a:cubicBezTo>
                  <a:pt x="596190" y="5043"/>
                  <a:pt x="738922" y="8033"/>
                  <a:pt x="968216" y="0"/>
                </a:cubicBezTo>
                <a:cubicBezTo>
                  <a:pt x="1197510" y="-8033"/>
                  <a:pt x="1428365" y="3555"/>
                  <a:pt x="1613694" y="0"/>
                </a:cubicBezTo>
                <a:cubicBezTo>
                  <a:pt x="1799023" y="-3555"/>
                  <a:pt x="1934304" y="2443"/>
                  <a:pt x="2194623" y="0"/>
                </a:cubicBezTo>
                <a:cubicBezTo>
                  <a:pt x="2454942" y="-2443"/>
                  <a:pt x="2509410" y="-12983"/>
                  <a:pt x="2711005" y="0"/>
                </a:cubicBezTo>
                <a:cubicBezTo>
                  <a:pt x="2912600" y="12983"/>
                  <a:pt x="3261105" y="4714"/>
                  <a:pt x="3421030" y="0"/>
                </a:cubicBezTo>
                <a:cubicBezTo>
                  <a:pt x="3580955" y="-4714"/>
                  <a:pt x="3909319" y="-19611"/>
                  <a:pt x="4131055" y="0"/>
                </a:cubicBezTo>
                <a:cubicBezTo>
                  <a:pt x="4352791" y="19611"/>
                  <a:pt x="4521071" y="28357"/>
                  <a:pt x="4905628" y="0"/>
                </a:cubicBezTo>
                <a:cubicBezTo>
                  <a:pt x="5290185" y="-28357"/>
                  <a:pt x="5320761" y="23949"/>
                  <a:pt x="5486558" y="0"/>
                </a:cubicBezTo>
                <a:cubicBezTo>
                  <a:pt x="5652355" y="-23949"/>
                  <a:pt x="6168327" y="4331"/>
                  <a:pt x="6454774" y="0"/>
                </a:cubicBezTo>
                <a:cubicBezTo>
                  <a:pt x="6470546" y="136988"/>
                  <a:pt x="6450808" y="444909"/>
                  <a:pt x="6454774" y="590233"/>
                </a:cubicBezTo>
                <a:cubicBezTo>
                  <a:pt x="6458740" y="735557"/>
                  <a:pt x="6442478" y="891046"/>
                  <a:pt x="6454774" y="1091930"/>
                </a:cubicBezTo>
                <a:cubicBezTo>
                  <a:pt x="6467070" y="1292814"/>
                  <a:pt x="6458827" y="1580484"/>
                  <a:pt x="6454774" y="1741186"/>
                </a:cubicBezTo>
                <a:cubicBezTo>
                  <a:pt x="6450721" y="1901888"/>
                  <a:pt x="6477809" y="2030121"/>
                  <a:pt x="6454774" y="2242884"/>
                </a:cubicBezTo>
                <a:cubicBezTo>
                  <a:pt x="6431739" y="2455647"/>
                  <a:pt x="6486500" y="2746667"/>
                  <a:pt x="6454774" y="2951163"/>
                </a:cubicBezTo>
                <a:cubicBezTo>
                  <a:pt x="6355429" y="2961352"/>
                  <a:pt x="6147254" y="2950045"/>
                  <a:pt x="6002940" y="2951163"/>
                </a:cubicBezTo>
                <a:cubicBezTo>
                  <a:pt x="5858626" y="2952281"/>
                  <a:pt x="5736475" y="2953653"/>
                  <a:pt x="5551106" y="2951163"/>
                </a:cubicBezTo>
                <a:cubicBezTo>
                  <a:pt x="5365737" y="2948673"/>
                  <a:pt x="5169320" y="2964034"/>
                  <a:pt x="5034724" y="2951163"/>
                </a:cubicBezTo>
                <a:cubicBezTo>
                  <a:pt x="4900128" y="2938292"/>
                  <a:pt x="4739547" y="2954857"/>
                  <a:pt x="4453794" y="2951163"/>
                </a:cubicBezTo>
                <a:cubicBezTo>
                  <a:pt x="4168041" y="2947470"/>
                  <a:pt x="4106821" y="2933949"/>
                  <a:pt x="3872864" y="2951163"/>
                </a:cubicBezTo>
                <a:cubicBezTo>
                  <a:pt x="3638907" y="2968378"/>
                  <a:pt x="3553088" y="2944352"/>
                  <a:pt x="3421030" y="2951163"/>
                </a:cubicBezTo>
                <a:cubicBezTo>
                  <a:pt x="3288972" y="2957974"/>
                  <a:pt x="3088911" y="2932171"/>
                  <a:pt x="2969196" y="2951163"/>
                </a:cubicBezTo>
                <a:cubicBezTo>
                  <a:pt x="2849481" y="2970155"/>
                  <a:pt x="2590068" y="2972416"/>
                  <a:pt x="2259171" y="2951163"/>
                </a:cubicBezTo>
                <a:cubicBezTo>
                  <a:pt x="1928274" y="2929910"/>
                  <a:pt x="1864789" y="2949228"/>
                  <a:pt x="1742789" y="2951163"/>
                </a:cubicBezTo>
                <a:cubicBezTo>
                  <a:pt x="1620789" y="2953098"/>
                  <a:pt x="1273248" y="2942842"/>
                  <a:pt x="1097312" y="2951163"/>
                </a:cubicBezTo>
                <a:cubicBezTo>
                  <a:pt x="921376" y="2959484"/>
                  <a:pt x="519544" y="2906606"/>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2" name="Rechteck 21">
            <a:extLst>
              <a:ext uri="{FF2B5EF4-FFF2-40B4-BE49-F238E27FC236}">
                <a16:creationId xmlns:a16="http://schemas.microsoft.com/office/drawing/2014/main" id="{B4598410-61C9-488A-B32C-A874D97B4346}"/>
              </a:ext>
              <a:ext uri="{C183D7F6-B498-43B3-948B-1728B52AA6E4}">
                <adec:decorative xmlns:adec="http://schemas.microsoft.com/office/drawing/2017/decorative" val="1"/>
              </a:ext>
            </a:extLst>
          </p:cNvPr>
          <p:cNvSpPr/>
          <p:nvPr/>
        </p:nvSpPr>
        <p:spPr>
          <a:xfrm>
            <a:off x="4559020" y="672264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3" name="Rechteck 22">
            <a:extLst>
              <a:ext uri="{FF2B5EF4-FFF2-40B4-BE49-F238E27FC236}">
                <a16:creationId xmlns:a16="http://schemas.microsoft.com/office/drawing/2014/main" id="{315C8446-0F5A-4DB2-BE3E-B51E6F77BE03}"/>
              </a:ext>
              <a:ext uri="{C183D7F6-B498-43B3-948B-1728B52AA6E4}">
                <adec:decorative xmlns:adec="http://schemas.microsoft.com/office/drawing/2017/decorative" val="1"/>
              </a:ext>
            </a:extLst>
          </p:cNvPr>
          <p:cNvSpPr/>
          <p:nvPr/>
        </p:nvSpPr>
        <p:spPr>
          <a:xfrm>
            <a:off x="4578349" y="361777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4" name="Rechteck 23">
            <a:extLst>
              <a:ext uri="{FF2B5EF4-FFF2-40B4-BE49-F238E27FC236}">
                <a16:creationId xmlns:a16="http://schemas.microsoft.com/office/drawing/2014/main" id="{70E94346-53CB-4F95-A814-435DF2CE71B5}"/>
              </a:ext>
              <a:ext uri="{C183D7F6-B498-43B3-948B-1728B52AA6E4}">
                <adec:decorative xmlns:adec="http://schemas.microsoft.com/office/drawing/2017/decorative" val="1"/>
              </a:ext>
            </a:extLst>
          </p:cNvPr>
          <p:cNvSpPr/>
          <p:nvPr/>
        </p:nvSpPr>
        <p:spPr>
          <a:xfrm>
            <a:off x="210446" y="361777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5" name="Rechteck 24">
            <a:extLst>
              <a:ext uri="{FF2B5EF4-FFF2-40B4-BE49-F238E27FC236}">
                <a16:creationId xmlns:a16="http://schemas.microsoft.com/office/drawing/2014/main" id="{4CAC2F2D-700C-409F-9F7A-D860B7C9AD33}"/>
              </a:ext>
              <a:ext uri="{C183D7F6-B498-43B3-948B-1728B52AA6E4}">
                <adec:decorative xmlns:adec="http://schemas.microsoft.com/office/drawing/2017/decorative" val="1"/>
              </a:ext>
            </a:extLst>
          </p:cNvPr>
          <p:cNvSpPr/>
          <p:nvPr/>
        </p:nvSpPr>
        <p:spPr>
          <a:xfrm>
            <a:off x="210446" y="672264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7" name="Textfeld 16">
            <a:extLst>
              <a:ext uri="{FF2B5EF4-FFF2-40B4-BE49-F238E27FC236}">
                <a16:creationId xmlns:a16="http://schemas.microsoft.com/office/drawing/2014/main" id="{06E55F0D-1374-442B-8C82-48FCEA4796A4}"/>
              </a:ext>
              <a:ext uri="{C183D7F6-B498-43B3-948B-1728B52AA6E4}">
                <adec:decorative xmlns:adec="http://schemas.microsoft.com/office/drawing/2017/decorative" val="1"/>
              </a:ext>
            </a:extLst>
          </p:cNvPr>
          <p:cNvSpPr txBox="1"/>
          <p:nvPr/>
        </p:nvSpPr>
        <p:spPr>
          <a:xfrm>
            <a:off x="4586008" y="-3033155"/>
            <a:ext cx="1997074" cy="553998"/>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You</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know</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what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Let‘s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talk</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about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this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over</a:t>
            </a:r>
            <a:r>
              <a:rPr lang="de-DE" sz="1000" dirty="0">
                <a:solidFill>
                  <a:schemeClr val="tx1"/>
                </a:solidFill>
                <a:latin typeface="Pangolin" panose="00000500000000000000" pitchFamily="2" charset="0"/>
              </a:rPr>
              <a:t> lunch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restaurant</a:t>
            </a:r>
            <a:r>
              <a:rPr lang="de-DE" sz="1000" dirty="0">
                <a:solidFill>
                  <a:schemeClr val="tx1"/>
                </a:solidFill>
                <a:latin typeface="Pangolin" panose="00000500000000000000" pitchFamily="2" charset="0"/>
              </a:rPr>
              <a:t> down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road</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 name="Textfeld 49">
            <a:extLst>
              <a:ext uri="{FF2B5EF4-FFF2-40B4-BE49-F238E27FC236}">
                <a16:creationId xmlns:a16="http://schemas.microsoft.com/office/drawing/2014/main" id="{362C1F62-0F36-DE0B-773D-43546A760D9D}"/>
              </a:ext>
            </a:extLst>
          </p:cNvPr>
          <p:cNvSpPr txBox="1"/>
          <p:nvPr/>
        </p:nvSpPr>
        <p:spPr>
          <a:xfrm>
            <a:off x="114552" y="221488"/>
            <a:ext cx="2055144" cy="246221"/>
          </a:xfrm>
          <a:prstGeom prst="rect">
            <a:avLst/>
          </a:prstGeom>
          <a:noFill/>
        </p:spPr>
        <p:txBody>
          <a:bodyPr wrap="square" rtlCol="0">
            <a:spAutoFit/>
          </a:bodyPr>
          <a:lstStyle/>
          <a:p>
            <a:r>
              <a:rPr lang="de-DE" sz="1000" dirty="0">
                <a:latin typeface="Pangolin" panose="00000500000000000000" pitchFamily="2" charset="0"/>
              </a:rPr>
              <a:t>Primitive </a:t>
            </a:r>
            <a:r>
              <a:rPr lang="de-AT" sz="1000" dirty="0">
                <a:latin typeface="Pangolin" panose="00000500000000000000"/>
              </a:rPr>
              <a:t>Datentypen</a:t>
            </a:r>
            <a:endParaRPr lang="de-DE" sz="1000" dirty="0">
              <a:latin typeface="Pangolin" panose="00000500000000000000" pitchFamily="2" charset="0"/>
            </a:endParaRPr>
          </a:p>
        </p:txBody>
      </p:sp>
      <p:sp>
        <p:nvSpPr>
          <p:cNvPr id="19" name="Textfeld 18">
            <a:extLst>
              <a:ext uri="{FF2B5EF4-FFF2-40B4-BE49-F238E27FC236}">
                <a16:creationId xmlns:a16="http://schemas.microsoft.com/office/drawing/2014/main" id="{EAFCC845-7912-40D3-ABE8-DEC2E9DD0B0B}"/>
              </a:ext>
            </a:extLst>
          </p:cNvPr>
          <p:cNvSpPr txBox="1">
            <a:spLocks noGrp="1"/>
          </p:cNvSpPr>
          <p:nvPr>
            <p:ph type="title" idx="4294967295"/>
          </p:nvPr>
        </p:nvSpPr>
        <p:spPr>
          <a:xfrm>
            <a:off x="2662236" y="3747433"/>
            <a:ext cx="1479550"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Oh, du musst die neue Aushilfe sein, von der der Chef erzählt hat!</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3" name="Textfeld 12">
            <a:extLst>
              <a:ext uri="{FF2B5EF4-FFF2-40B4-BE49-F238E27FC236}">
                <a16:creationId xmlns:a16="http://schemas.microsoft.com/office/drawing/2014/main" id="{CCCEDD10-4885-4751-AC24-8FB3D31ED69E}"/>
              </a:ext>
            </a:extLst>
          </p:cNvPr>
          <p:cNvSpPr txBox="1"/>
          <p:nvPr/>
        </p:nvSpPr>
        <p:spPr>
          <a:xfrm>
            <a:off x="4631029" y="3718240"/>
            <a:ext cx="1997074" cy="707886"/>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Was heißt „bist du nicht“</a:t>
            </a:r>
            <a:r>
              <a:rPr lang="de-DE" sz="1000" dirty="0">
                <a:latin typeface="Pangolin" panose="00000500000000000000" pitchFamily="2" charset="0"/>
              </a:rPr>
              <a:t>? </a:t>
            </a:r>
          </a:p>
          <a:p>
            <a:pPr algn="ctr"/>
            <a:r>
              <a:rPr lang="de-DE" sz="1000" dirty="0">
                <a:latin typeface="Pangolin" panose="00000500000000000000" pitchFamily="2" charset="0"/>
              </a:rPr>
              <a:t>Natürlich bist du das! ! Hier ist deine Schürze. Komm mit und ich zeig dir wie hier alles so läuft.</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B7B59CE9-42CA-4364-836F-E0CA5AD66EC0}"/>
              </a:ext>
            </a:extLst>
          </p:cNvPr>
          <p:cNvSpPr txBox="1"/>
          <p:nvPr/>
        </p:nvSpPr>
        <p:spPr>
          <a:xfrm>
            <a:off x="417185" y="6879292"/>
            <a:ext cx="1640607" cy="707886"/>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Dein Job ist es Befehle von dem Program- eh ich meine aus der Küche, auszuführen…</a:t>
            </a:r>
            <a:endParaRPr lang="de-AT" sz="10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461F8110-EB40-4652-9204-0B7E3CE13507}"/>
              </a:ext>
            </a:extLst>
          </p:cNvPr>
          <p:cNvSpPr txBox="1"/>
          <p:nvPr/>
        </p:nvSpPr>
        <p:spPr>
          <a:xfrm>
            <a:off x="2725062" y="6879292"/>
            <a:ext cx="1353898" cy="400110"/>
          </a:xfrm>
          <a:prstGeom prst="rect">
            <a:avLst/>
          </a:prstGeom>
          <a:noFill/>
        </p:spPr>
        <p:txBody>
          <a:bodyPr wrap="square">
            <a:spAutoFit/>
          </a:bodyPr>
          <a:lstStyle/>
          <a:p>
            <a:pPr algn="ctr"/>
            <a:r>
              <a:rPr lang="de-DE" sz="1000" dirty="0">
                <a:latin typeface="Pangolin" panose="00000500000000000000" pitchFamily="2" charset="0"/>
              </a:rPr>
              <a:t>u</a:t>
            </a:r>
            <a:r>
              <a:rPr lang="de-DE" sz="1000" dirty="0">
                <a:solidFill>
                  <a:schemeClr val="tx1"/>
                </a:solidFill>
                <a:latin typeface="Pangolin" panose="00000500000000000000" pitchFamily="2" charset="0"/>
              </a:rPr>
              <a:t>nd dann Werte</a:t>
            </a:r>
          </a:p>
          <a:p>
            <a:pPr algn="ctr"/>
            <a:r>
              <a:rPr lang="de-DE" sz="1000" dirty="0">
                <a:solidFill>
                  <a:schemeClr val="tx1"/>
                </a:solidFill>
                <a:latin typeface="Pangolin" panose="00000500000000000000" pitchFamily="2" charset="0"/>
              </a:rPr>
              <a:t>…</a:t>
            </a:r>
            <a:r>
              <a:rPr lang="de-DE" sz="1000" dirty="0">
                <a:latin typeface="Pangolin" panose="00000500000000000000" pitchFamily="2" charset="0"/>
              </a:rPr>
              <a:t>ä</a:t>
            </a:r>
            <a:r>
              <a:rPr lang="de-DE" sz="1000" dirty="0">
                <a:solidFill>
                  <a:schemeClr val="tx1"/>
                </a:solidFill>
                <a:latin typeface="Pangolin" panose="00000500000000000000" pitchFamily="2" charset="0"/>
              </a:rPr>
              <a:t>hm Kaffee…</a:t>
            </a:r>
            <a:endParaRPr lang="de-AT" sz="1000" dirty="0">
              <a:solidFill>
                <a:schemeClr val="tx1"/>
              </a:solidFill>
              <a:latin typeface="Pangolin" panose="00000500000000000000" pitchFamily="2" charset="0"/>
            </a:endParaRPr>
          </a:p>
        </p:txBody>
      </p:sp>
      <p:sp>
        <p:nvSpPr>
          <p:cNvPr id="31" name="Textfeld 30">
            <a:extLst>
              <a:ext uri="{FF2B5EF4-FFF2-40B4-BE49-F238E27FC236}">
                <a16:creationId xmlns:a16="http://schemas.microsoft.com/office/drawing/2014/main" id="{E051E2C7-DC20-4060-B695-6707A6508000}"/>
              </a:ext>
            </a:extLst>
          </p:cNvPr>
          <p:cNvSpPr txBox="1"/>
          <p:nvPr/>
        </p:nvSpPr>
        <p:spPr>
          <a:xfrm>
            <a:off x="4683465" y="6938684"/>
            <a:ext cx="1928370"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in </a:t>
            </a:r>
            <a:r>
              <a:rPr lang="de-DE" sz="1000" dirty="0">
                <a:latin typeface="Pangolin" panose="00000500000000000000" pitchFamily="2" charset="0"/>
              </a:rPr>
              <a:t>C</a:t>
            </a:r>
            <a:r>
              <a:rPr lang="de-DE" sz="1000" dirty="0">
                <a:solidFill>
                  <a:schemeClr val="tx1"/>
                </a:solidFill>
                <a:latin typeface="Pangolin" panose="00000500000000000000" pitchFamily="2" charset="0"/>
              </a:rPr>
              <a:t>ontainer füllen!</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1310685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48E67A4E-6E26-4DF5-FB5F-6B4EA5DEB8E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pic>
        <p:nvPicPr>
          <p:cNvPr id="32" name="Grafik 31">
            <a:extLst>
              <a:ext uri="{FF2B5EF4-FFF2-40B4-BE49-F238E27FC236}">
                <a16:creationId xmlns:a16="http://schemas.microsoft.com/office/drawing/2014/main" id="{F9E3FC94-2158-C125-CD84-D0900C9201C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sp>
        <p:nvSpPr>
          <p:cNvPr id="4" name="Rechteck 3">
            <a:extLst>
              <a:ext uri="{FF2B5EF4-FFF2-40B4-BE49-F238E27FC236}">
                <a16:creationId xmlns:a16="http://schemas.microsoft.com/office/drawing/2014/main" id="{9031E1E4-C304-4F01-BA61-8E8366E283AA}"/>
              </a:ext>
              <a:ext uri="{C183D7F6-B498-43B3-948B-1728B52AA6E4}">
                <adec:decorative xmlns:adec="http://schemas.microsoft.com/office/drawing/2017/decorative" val="1"/>
              </a:ext>
            </a:extLst>
          </p:cNvPr>
          <p:cNvSpPr/>
          <p:nvPr/>
        </p:nvSpPr>
        <p:spPr>
          <a:xfrm>
            <a:off x="220637" y="525493"/>
            <a:ext cx="6411937" cy="2951163"/>
          </a:xfrm>
          <a:custGeom>
            <a:avLst/>
            <a:gdLst>
              <a:gd name="connsiteX0" fmla="*/ 0 w 6411937"/>
              <a:gd name="connsiteY0" fmla="*/ 0 h 2951163"/>
              <a:gd name="connsiteX1" fmla="*/ 448836 w 6411937"/>
              <a:gd name="connsiteY1" fmla="*/ 0 h 2951163"/>
              <a:gd name="connsiteX2" fmla="*/ 961791 w 6411937"/>
              <a:gd name="connsiteY2" fmla="*/ 0 h 2951163"/>
              <a:gd name="connsiteX3" fmla="*/ 1602984 w 6411937"/>
              <a:gd name="connsiteY3" fmla="*/ 0 h 2951163"/>
              <a:gd name="connsiteX4" fmla="*/ 2180059 w 6411937"/>
              <a:gd name="connsiteY4" fmla="*/ 0 h 2951163"/>
              <a:gd name="connsiteX5" fmla="*/ 2693014 w 6411937"/>
              <a:gd name="connsiteY5" fmla="*/ 0 h 2951163"/>
              <a:gd name="connsiteX6" fmla="*/ 3398327 w 6411937"/>
              <a:gd name="connsiteY6" fmla="*/ 0 h 2951163"/>
              <a:gd name="connsiteX7" fmla="*/ 4103640 w 6411937"/>
              <a:gd name="connsiteY7" fmla="*/ 0 h 2951163"/>
              <a:gd name="connsiteX8" fmla="*/ 4873072 w 6411937"/>
              <a:gd name="connsiteY8" fmla="*/ 0 h 2951163"/>
              <a:gd name="connsiteX9" fmla="*/ 5450146 w 6411937"/>
              <a:gd name="connsiteY9" fmla="*/ 0 h 2951163"/>
              <a:gd name="connsiteX10" fmla="*/ 6411937 w 6411937"/>
              <a:gd name="connsiteY10" fmla="*/ 0 h 2951163"/>
              <a:gd name="connsiteX11" fmla="*/ 6411937 w 6411937"/>
              <a:gd name="connsiteY11" fmla="*/ 590233 h 2951163"/>
              <a:gd name="connsiteX12" fmla="*/ 6411937 w 6411937"/>
              <a:gd name="connsiteY12" fmla="*/ 1091930 h 2951163"/>
              <a:gd name="connsiteX13" fmla="*/ 6411937 w 6411937"/>
              <a:gd name="connsiteY13" fmla="*/ 1741186 h 2951163"/>
              <a:gd name="connsiteX14" fmla="*/ 6411937 w 6411937"/>
              <a:gd name="connsiteY14" fmla="*/ 2242884 h 2951163"/>
              <a:gd name="connsiteX15" fmla="*/ 6411937 w 6411937"/>
              <a:gd name="connsiteY15" fmla="*/ 2951163 h 2951163"/>
              <a:gd name="connsiteX16" fmla="*/ 5963101 w 6411937"/>
              <a:gd name="connsiteY16" fmla="*/ 2951163 h 2951163"/>
              <a:gd name="connsiteX17" fmla="*/ 5514266 w 6411937"/>
              <a:gd name="connsiteY17" fmla="*/ 2951163 h 2951163"/>
              <a:gd name="connsiteX18" fmla="*/ 5001311 w 6411937"/>
              <a:gd name="connsiteY18" fmla="*/ 2951163 h 2951163"/>
              <a:gd name="connsiteX19" fmla="*/ 4424237 w 6411937"/>
              <a:gd name="connsiteY19" fmla="*/ 2951163 h 2951163"/>
              <a:gd name="connsiteX20" fmla="*/ 3847162 w 6411937"/>
              <a:gd name="connsiteY20" fmla="*/ 2951163 h 2951163"/>
              <a:gd name="connsiteX21" fmla="*/ 3398327 w 6411937"/>
              <a:gd name="connsiteY21" fmla="*/ 2951163 h 2951163"/>
              <a:gd name="connsiteX22" fmla="*/ 2949491 w 6411937"/>
              <a:gd name="connsiteY22" fmla="*/ 2951163 h 2951163"/>
              <a:gd name="connsiteX23" fmla="*/ 2244178 w 6411937"/>
              <a:gd name="connsiteY23" fmla="*/ 2951163 h 2951163"/>
              <a:gd name="connsiteX24" fmla="*/ 1731223 w 6411937"/>
              <a:gd name="connsiteY24" fmla="*/ 2951163 h 2951163"/>
              <a:gd name="connsiteX25" fmla="*/ 1090029 w 6411937"/>
              <a:gd name="connsiteY25" fmla="*/ 2951163 h 2951163"/>
              <a:gd name="connsiteX26" fmla="*/ 0 w 6411937"/>
              <a:gd name="connsiteY26" fmla="*/ 2951163 h 2951163"/>
              <a:gd name="connsiteX27" fmla="*/ 0 w 6411937"/>
              <a:gd name="connsiteY27" fmla="*/ 2390442 h 2951163"/>
              <a:gd name="connsiteX28" fmla="*/ 0 w 6411937"/>
              <a:gd name="connsiteY28" fmla="*/ 1800209 h 2951163"/>
              <a:gd name="connsiteX29" fmla="*/ 0 w 6411937"/>
              <a:gd name="connsiteY29" fmla="*/ 1269000 h 2951163"/>
              <a:gd name="connsiteX30" fmla="*/ 0 w 6411937"/>
              <a:gd name="connsiteY30" fmla="*/ 649256 h 2951163"/>
              <a:gd name="connsiteX31" fmla="*/ 0 w 6411937"/>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11937" h="2951163" extrusionOk="0">
                <a:moveTo>
                  <a:pt x="0" y="0"/>
                </a:moveTo>
                <a:cubicBezTo>
                  <a:pt x="107837" y="10885"/>
                  <a:pt x="255857" y="-17929"/>
                  <a:pt x="448836" y="0"/>
                </a:cubicBezTo>
                <a:cubicBezTo>
                  <a:pt x="641815" y="17929"/>
                  <a:pt x="762794" y="13476"/>
                  <a:pt x="961791" y="0"/>
                </a:cubicBezTo>
                <a:cubicBezTo>
                  <a:pt x="1160788" y="-13476"/>
                  <a:pt x="1357921" y="-23125"/>
                  <a:pt x="1602984" y="0"/>
                </a:cubicBezTo>
                <a:cubicBezTo>
                  <a:pt x="1848047" y="23125"/>
                  <a:pt x="1915082" y="15375"/>
                  <a:pt x="2180059" y="0"/>
                </a:cubicBezTo>
                <a:cubicBezTo>
                  <a:pt x="2445037" y="-15375"/>
                  <a:pt x="2543754" y="19402"/>
                  <a:pt x="2693014" y="0"/>
                </a:cubicBezTo>
                <a:cubicBezTo>
                  <a:pt x="2842274" y="-19402"/>
                  <a:pt x="3064643" y="32548"/>
                  <a:pt x="3398327" y="0"/>
                </a:cubicBezTo>
                <a:cubicBezTo>
                  <a:pt x="3732011" y="-32548"/>
                  <a:pt x="3954606" y="16405"/>
                  <a:pt x="4103640" y="0"/>
                </a:cubicBezTo>
                <a:cubicBezTo>
                  <a:pt x="4252674" y="-16405"/>
                  <a:pt x="4540473" y="12032"/>
                  <a:pt x="4873072" y="0"/>
                </a:cubicBezTo>
                <a:cubicBezTo>
                  <a:pt x="5205671" y="-12032"/>
                  <a:pt x="5330947" y="25349"/>
                  <a:pt x="5450146" y="0"/>
                </a:cubicBezTo>
                <a:cubicBezTo>
                  <a:pt x="5569345" y="-25349"/>
                  <a:pt x="6099629" y="-11923"/>
                  <a:pt x="6411937" y="0"/>
                </a:cubicBezTo>
                <a:cubicBezTo>
                  <a:pt x="6427709" y="136988"/>
                  <a:pt x="6407971" y="444909"/>
                  <a:pt x="6411937" y="590233"/>
                </a:cubicBezTo>
                <a:cubicBezTo>
                  <a:pt x="6415903" y="735557"/>
                  <a:pt x="6399641" y="891046"/>
                  <a:pt x="6411937" y="1091930"/>
                </a:cubicBezTo>
                <a:cubicBezTo>
                  <a:pt x="6424233" y="1292814"/>
                  <a:pt x="6415990" y="1580484"/>
                  <a:pt x="6411937" y="1741186"/>
                </a:cubicBezTo>
                <a:cubicBezTo>
                  <a:pt x="6407884" y="1901888"/>
                  <a:pt x="6434972" y="2030121"/>
                  <a:pt x="6411937" y="2242884"/>
                </a:cubicBezTo>
                <a:cubicBezTo>
                  <a:pt x="6388902" y="2455647"/>
                  <a:pt x="6443663" y="2746667"/>
                  <a:pt x="6411937" y="2951163"/>
                </a:cubicBezTo>
                <a:cubicBezTo>
                  <a:pt x="6195912" y="2929817"/>
                  <a:pt x="6081740" y="2963159"/>
                  <a:pt x="5963101" y="2951163"/>
                </a:cubicBezTo>
                <a:cubicBezTo>
                  <a:pt x="5844462" y="2939167"/>
                  <a:pt x="5735751" y="2967447"/>
                  <a:pt x="5514266" y="2951163"/>
                </a:cubicBezTo>
                <a:cubicBezTo>
                  <a:pt x="5292782" y="2934879"/>
                  <a:pt x="5155448" y="2967970"/>
                  <a:pt x="5001311" y="2951163"/>
                </a:cubicBezTo>
                <a:cubicBezTo>
                  <a:pt x="4847174" y="2934356"/>
                  <a:pt x="4594932" y="2957045"/>
                  <a:pt x="4424237" y="2951163"/>
                </a:cubicBezTo>
                <a:cubicBezTo>
                  <a:pt x="4253542" y="2945281"/>
                  <a:pt x="3963121" y="2922805"/>
                  <a:pt x="3847162" y="2951163"/>
                </a:cubicBezTo>
                <a:cubicBezTo>
                  <a:pt x="3731203" y="2979521"/>
                  <a:pt x="3523946" y="2953675"/>
                  <a:pt x="3398327" y="2951163"/>
                </a:cubicBezTo>
                <a:cubicBezTo>
                  <a:pt x="3272709" y="2948651"/>
                  <a:pt x="3103649" y="2945518"/>
                  <a:pt x="2949491" y="2951163"/>
                </a:cubicBezTo>
                <a:cubicBezTo>
                  <a:pt x="2795333" y="2956808"/>
                  <a:pt x="2453709" y="2981973"/>
                  <a:pt x="2244178" y="2951163"/>
                </a:cubicBezTo>
                <a:cubicBezTo>
                  <a:pt x="2034647" y="2920353"/>
                  <a:pt x="1932497" y="2941130"/>
                  <a:pt x="1731223" y="2951163"/>
                </a:cubicBezTo>
                <a:cubicBezTo>
                  <a:pt x="1529949" y="2961196"/>
                  <a:pt x="1293072" y="2954720"/>
                  <a:pt x="1090029" y="2951163"/>
                </a:cubicBezTo>
                <a:cubicBezTo>
                  <a:pt x="886986" y="2947606"/>
                  <a:pt x="359432" y="3002712"/>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0" name="Rechteck 9">
            <a:extLst>
              <a:ext uri="{FF2B5EF4-FFF2-40B4-BE49-F238E27FC236}">
                <a16:creationId xmlns:a16="http://schemas.microsoft.com/office/drawing/2014/main" id="{908C70B1-C6BC-4320-89DD-D636EA3B83EE}"/>
              </a:ext>
              <a:ext uri="{C183D7F6-B498-43B3-948B-1728B52AA6E4}">
                <adec:decorative xmlns:adec="http://schemas.microsoft.com/office/drawing/2017/decorative" val="1"/>
              </a:ext>
            </a:extLst>
          </p:cNvPr>
          <p:cNvSpPr/>
          <p:nvPr/>
        </p:nvSpPr>
        <p:spPr>
          <a:xfrm>
            <a:off x="220637" y="362108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1" name="Rechteck 10">
            <a:extLst>
              <a:ext uri="{FF2B5EF4-FFF2-40B4-BE49-F238E27FC236}">
                <a16:creationId xmlns:a16="http://schemas.microsoft.com/office/drawing/2014/main" id="{ADC818BB-AADD-4CB4-A352-33F361B909AC}"/>
              </a:ext>
              <a:ext uri="{C183D7F6-B498-43B3-948B-1728B52AA6E4}">
                <adec:decorative xmlns:adec="http://schemas.microsoft.com/office/drawing/2017/decorative" val="1"/>
              </a:ext>
            </a:extLst>
          </p:cNvPr>
          <p:cNvSpPr/>
          <p:nvPr/>
        </p:nvSpPr>
        <p:spPr>
          <a:xfrm>
            <a:off x="2391724" y="362108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2" name="Rechteck 11">
            <a:extLst>
              <a:ext uri="{FF2B5EF4-FFF2-40B4-BE49-F238E27FC236}">
                <a16:creationId xmlns:a16="http://schemas.microsoft.com/office/drawing/2014/main" id="{A0BC0C68-3404-4421-8423-F0146A1C1B87}"/>
              </a:ext>
              <a:ext uri="{C183D7F6-B498-43B3-948B-1728B52AA6E4}">
                <adec:decorative xmlns:adec="http://schemas.microsoft.com/office/drawing/2017/decorative" val="1"/>
              </a:ext>
            </a:extLst>
          </p:cNvPr>
          <p:cNvSpPr/>
          <p:nvPr/>
        </p:nvSpPr>
        <p:spPr>
          <a:xfrm>
            <a:off x="4585173" y="362108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5" name="Rechteck 14">
            <a:extLst>
              <a:ext uri="{FF2B5EF4-FFF2-40B4-BE49-F238E27FC236}">
                <a16:creationId xmlns:a16="http://schemas.microsoft.com/office/drawing/2014/main" id="{46603D6A-0AD8-4A93-851A-352A345B7962}"/>
              </a:ext>
              <a:ext uri="{C183D7F6-B498-43B3-948B-1728B52AA6E4}">
                <adec:decorative xmlns:adec="http://schemas.microsoft.com/office/drawing/2017/decorative" val="1"/>
              </a:ext>
            </a:extLst>
          </p:cNvPr>
          <p:cNvSpPr/>
          <p:nvPr/>
        </p:nvSpPr>
        <p:spPr>
          <a:xfrm>
            <a:off x="225425" y="6791449"/>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6" name="Rechteck 15">
            <a:extLst>
              <a:ext uri="{FF2B5EF4-FFF2-40B4-BE49-F238E27FC236}">
                <a16:creationId xmlns:a16="http://schemas.microsoft.com/office/drawing/2014/main" id="{A500D747-9A2C-4EFE-9B77-BE94D402E91E}"/>
              </a:ext>
              <a:ext uri="{C183D7F6-B498-43B3-948B-1728B52AA6E4}">
                <adec:decorative xmlns:adec="http://schemas.microsoft.com/office/drawing/2017/decorative" val="1"/>
              </a:ext>
            </a:extLst>
          </p:cNvPr>
          <p:cNvSpPr/>
          <p:nvPr/>
        </p:nvSpPr>
        <p:spPr>
          <a:xfrm>
            <a:off x="2403475" y="6764401"/>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8" name="Rechteck 17">
            <a:extLst>
              <a:ext uri="{FF2B5EF4-FFF2-40B4-BE49-F238E27FC236}">
                <a16:creationId xmlns:a16="http://schemas.microsoft.com/office/drawing/2014/main" id="{F7E88752-A0B8-46A0-A037-EE21803CA1C7}"/>
              </a:ext>
              <a:ext uri="{C183D7F6-B498-43B3-948B-1728B52AA6E4}">
                <adec:decorative xmlns:adec="http://schemas.microsoft.com/office/drawing/2017/decorative" val="1"/>
              </a:ext>
            </a:extLst>
          </p:cNvPr>
          <p:cNvSpPr/>
          <p:nvPr/>
        </p:nvSpPr>
        <p:spPr>
          <a:xfrm>
            <a:off x="4581525" y="676492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39" name="Textfeld 38">
            <a:extLst>
              <a:ext uri="{FF2B5EF4-FFF2-40B4-BE49-F238E27FC236}">
                <a16:creationId xmlns:a16="http://schemas.microsoft.com/office/drawing/2014/main" id="{93499DF8-D114-1803-64E3-E9D32F426270}"/>
              </a:ext>
              <a:ext uri="{C183D7F6-B498-43B3-948B-1728B52AA6E4}">
                <adec:decorative xmlns:adec="http://schemas.microsoft.com/office/drawing/2017/decorative" val="1"/>
              </a:ext>
            </a:extLst>
          </p:cNvPr>
          <p:cNvSpPr txBox="1"/>
          <p:nvPr/>
        </p:nvSpPr>
        <p:spPr>
          <a:xfrm>
            <a:off x="1563561" y="2458625"/>
            <a:ext cx="579564" cy="400110"/>
          </a:xfrm>
          <a:prstGeom prst="rect">
            <a:avLst/>
          </a:prstGeom>
          <a:noFill/>
        </p:spPr>
        <p:txBody>
          <a:bodyPr wrap="square">
            <a:spAutoFit/>
          </a:bodyPr>
          <a:lstStyle/>
          <a:p>
            <a:pPr algn="ctr"/>
            <a:r>
              <a:rPr lang="de-DE" sz="1000" dirty="0">
                <a:latin typeface="Pangolin" panose="00000500000000000000" pitchFamily="2" charset="0"/>
              </a:rPr>
              <a:t>-128</a:t>
            </a:r>
          </a:p>
          <a:p>
            <a:pPr algn="ctr"/>
            <a:r>
              <a:rPr lang="de-DE" sz="1000" dirty="0">
                <a:solidFill>
                  <a:schemeClr val="tx1"/>
                </a:solidFill>
                <a:latin typeface="Pangolin" panose="00000500000000000000" pitchFamily="2" charset="0"/>
              </a:rPr>
              <a:t>+127</a:t>
            </a:r>
            <a:endParaRPr lang="de-AT" sz="1000" dirty="0">
              <a:solidFill>
                <a:schemeClr val="tx1"/>
              </a:solidFill>
              <a:latin typeface="Pangolin" panose="00000500000000000000" pitchFamily="2" charset="0"/>
            </a:endParaRPr>
          </a:p>
        </p:txBody>
      </p:sp>
      <p:sp>
        <p:nvSpPr>
          <p:cNvPr id="40" name="Textfeld 39">
            <a:extLst>
              <a:ext uri="{FF2B5EF4-FFF2-40B4-BE49-F238E27FC236}">
                <a16:creationId xmlns:a16="http://schemas.microsoft.com/office/drawing/2014/main" id="{A3BCA5F5-B91B-FED2-EA22-9C4D4A27CB49}"/>
              </a:ext>
              <a:ext uri="{C183D7F6-B498-43B3-948B-1728B52AA6E4}">
                <adec:decorative xmlns:adec="http://schemas.microsoft.com/office/drawing/2017/decorative" val="1"/>
              </a:ext>
            </a:extLst>
          </p:cNvPr>
          <p:cNvSpPr txBox="1"/>
          <p:nvPr/>
        </p:nvSpPr>
        <p:spPr>
          <a:xfrm>
            <a:off x="2155028" y="2378900"/>
            <a:ext cx="691068" cy="400110"/>
          </a:xfrm>
          <a:prstGeom prst="rect">
            <a:avLst/>
          </a:prstGeom>
          <a:noFill/>
        </p:spPr>
        <p:txBody>
          <a:bodyPr wrap="square">
            <a:spAutoFit/>
          </a:bodyPr>
          <a:lstStyle/>
          <a:p>
            <a:pPr algn="ctr"/>
            <a:r>
              <a:rPr lang="de-DE" sz="1000" dirty="0">
                <a:latin typeface="Pangolin" panose="00000500000000000000" pitchFamily="2" charset="0"/>
              </a:rPr>
              <a:t>-32,768</a:t>
            </a:r>
          </a:p>
          <a:p>
            <a:pPr algn="ctr"/>
            <a:r>
              <a:rPr lang="de-DE" sz="1000" dirty="0">
                <a:latin typeface="Pangolin" panose="00000500000000000000" pitchFamily="2" charset="0"/>
              </a:rPr>
              <a:t>+ 32 767</a:t>
            </a:r>
          </a:p>
        </p:txBody>
      </p:sp>
      <p:sp>
        <p:nvSpPr>
          <p:cNvPr id="41" name="Textfeld 40">
            <a:extLst>
              <a:ext uri="{FF2B5EF4-FFF2-40B4-BE49-F238E27FC236}">
                <a16:creationId xmlns:a16="http://schemas.microsoft.com/office/drawing/2014/main" id="{E9E01578-3D05-2538-9703-264C7198BB17}"/>
              </a:ext>
              <a:ext uri="{C183D7F6-B498-43B3-948B-1728B52AA6E4}">
                <adec:decorative xmlns:adec="http://schemas.microsoft.com/office/drawing/2017/decorative" val="1"/>
              </a:ext>
            </a:extLst>
          </p:cNvPr>
          <p:cNvSpPr txBox="1"/>
          <p:nvPr/>
        </p:nvSpPr>
        <p:spPr>
          <a:xfrm>
            <a:off x="2844494" y="2295956"/>
            <a:ext cx="794580" cy="553998"/>
          </a:xfrm>
          <a:prstGeom prst="rect">
            <a:avLst/>
          </a:prstGeom>
          <a:noFill/>
        </p:spPr>
        <p:txBody>
          <a:bodyPr wrap="square">
            <a:spAutoFit/>
          </a:bodyPr>
          <a:lstStyle/>
          <a:p>
            <a:pPr algn="ctr"/>
            <a:r>
              <a:rPr lang="de-DE" sz="1000" dirty="0">
                <a:latin typeface="Pangolin" panose="00000500000000000000" pitchFamily="2" charset="0"/>
              </a:rPr>
              <a:t>- 2 x 10^9</a:t>
            </a:r>
          </a:p>
          <a:p>
            <a:pPr algn="ctr"/>
            <a:r>
              <a:rPr lang="de-DE" sz="1000" dirty="0">
                <a:latin typeface="Pangolin" panose="00000500000000000000" pitchFamily="2" charset="0"/>
              </a:rPr>
              <a:t>+ 2 x 10^9</a:t>
            </a:r>
          </a:p>
          <a:p>
            <a:pPr algn="ctr"/>
            <a:endParaRPr lang="de-DE" sz="1000" dirty="0">
              <a:latin typeface="Pangolin" panose="00000500000000000000" pitchFamily="2" charset="0"/>
            </a:endParaRPr>
          </a:p>
        </p:txBody>
      </p:sp>
      <p:sp>
        <p:nvSpPr>
          <p:cNvPr id="42" name="Textfeld 41">
            <a:extLst>
              <a:ext uri="{FF2B5EF4-FFF2-40B4-BE49-F238E27FC236}">
                <a16:creationId xmlns:a16="http://schemas.microsoft.com/office/drawing/2014/main" id="{31D36F4A-632C-3CB9-F129-0F4997B90212}"/>
              </a:ext>
              <a:ext uri="{C183D7F6-B498-43B3-948B-1728B52AA6E4}">
                <adec:decorative xmlns:adec="http://schemas.microsoft.com/office/drawing/2017/decorative" val="1"/>
              </a:ext>
            </a:extLst>
          </p:cNvPr>
          <p:cNvSpPr txBox="1"/>
          <p:nvPr/>
        </p:nvSpPr>
        <p:spPr>
          <a:xfrm>
            <a:off x="3595566" y="2235342"/>
            <a:ext cx="794580" cy="400110"/>
          </a:xfrm>
          <a:prstGeom prst="rect">
            <a:avLst/>
          </a:prstGeom>
          <a:noFill/>
        </p:spPr>
        <p:txBody>
          <a:bodyPr wrap="square">
            <a:spAutoFit/>
          </a:bodyPr>
          <a:lstStyle/>
          <a:p>
            <a:pPr algn="ctr"/>
            <a:r>
              <a:rPr lang="de-DE" sz="1000" dirty="0">
                <a:latin typeface="Pangolin" panose="00000500000000000000" pitchFamily="2" charset="0"/>
              </a:rPr>
              <a:t>- 9 x 10^18</a:t>
            </a:r>
          </a:p>
          <a:p>
            <a:pPr algn="ctr"/>
            <a:r>
              <a:rPr lang="de-DE" sz="1000" dirty="0">
                <a:latin typeface="Pangolin" panose="00000500000000000000" pitchFamily="2" charset="0"/>
              </a:rPr>
              <a:t>+ 9 x 10^18</a:t>
            </a:r>
          </a:p>
        </p:txBody>
      </p:sp>
      <p:sp>
        <p:nvSpPr>
          <p:cNvPr id="43" name="Textfeld 42">
            <a:extLst>
              <a:ext uri="{FF2B5EF4-FFF2-40B4-BE49-F238E27FC236}">
                <a16:creationId xmlns:a16="http://schemas.microsoft.com/office/drawing/2014/main" id="{24276ACB-8496-43AC-04BA-A03BB5A38605}"/>
              </a:ext>
              <a:ext uri="{C183D7F6-B498-43B3-948B-1728B52AA6E4}">
                <adec:decorative xmlns:adec="http://schemas.microsoft.com/office/drawing/2017/decorative" val="1"/>
              </a:ext>
            </a:extLst>
          </p:cNvPr>
          <p:cNvSpPr txBox="1"/>
          <p:nvPr/>
        </p:nvSpPr>
        <p:spPr>
          <a:xfrm>
            <a:off x="4298011" y="2001547"/>
            <a:ext cx="933987" cy="400110"/>
          </a:xfrm>
          <a:prstGeom prst="rect">
            <a:avLst/>
          </a:prstGeom>
          <a:noFill/>
        </p:spPr>
        <p:txBody>
          <a:bodyPr wrap="square">
            <a:spAutoFit/>
          </a:bodyPr>
          <a:lstStyle/>
          <a:p>
            <a:pPr algn="ctr"/>
            <a:r>
              <a:rPr lang="de-DE" sz="1000" dirty="0">
                <a:latin typeface="Pangolin" panose="00000500000000000000" pitchFamily="2" charset="0"/>
              </a:rPr>
              <a:t>+ - 1,4E - 45</a:t>
            </a:r>
          </a:p>
          <a:p>
            <a:pPr algn="ctr"/>
            <a:r>
              <a:rPr lang="de-DE" sz="1000" dirty="0">
                <a:latin typeface="Pangolin" panose="00000500000000000000" pitchFamily="2" charset="0"/>
              </a:rPr>
              <a:t>+ - 3,4E + 38</a:t>
            </a:r>
          </a:p>
        </p:txBody>
      </p:sp>
      <p:sp>
        <p:nvSpPr>
          <p:cNvPr id="44" name="Textfeld 43">
            <a:extLst>
              <a:ext uri="{FF2B5EF4-FFF2-40B4-BE49-F238E27FC236}">
                <a16:creationId xmlns:a16="http://schemas.microsoft.com/office/drawing/2014/main" id="{087FC547-8212-FAED-782E-477431D39B39}"/>
              </a:ext>
              <a:ext uri="{C183D7F6-B498-43B3-948B-1728B52AA6E4}">
                <adec:decorative xmlns:adec="http://schemas.microsoft.com/office/drawing/2017/decorative" val="1"/>
              </a:ext>
            </a:extLst>
          </p:cNvPr>
          <p:cNvSpPr txBox="1"/>
          <p:nvPr/>
        </p:nvSpPr>
        <p:spPr>
          <a:xfrm>
            <a:off x="5330898" y="1285982"/>
            <a:ext cx="933987" cy="400110"/>
          </a:xfrm>
          <a:prstGeom prst="rect">
            <a:avLst/>
          </a:prstGeom>
          <a:noFill/>
        </p:spPr>
        <p:txBody>
          <a:bodyPr wrap="square">
            <a:spAutoFit/>
          </a:bodyPr>
          <a:lstStyle/>
          <a:p>
            <a:pPr algn="ctr"/>
            <a:r>
              <a:rPr lang="de-DE" sz="1000" dirty="0">
                <a:latin typeface="Pangolin" panose="00000500000000000000" pitchFamily="2" charset="0"/>
              </a:rPr>
              <a:t>+ - 4,9E - 324</a:t>
            </a:r>
          </a:p>
          <a:p>
            <a:pPr algn="ctr"/>
            <a:r>
              <a:rPr lang="de-DE" sz="1000" dirty="0">
                <a:latin typeface="Pangolin" panose="00000500000000000000" pitchFamily="2" charset="0"/>
              </a:rPr>
              <a:t>+ - 1,7E + 308</a:t>
            </a:r>
          </a:p>
        </p:txBody>
      </p:sp>
      <p:sp>
        <p:nvSpPr>
          <p:cNvPr id="45" name="Textfeld 44">
            <a:extLst>
              <a:ext uri="{FF2B5EF4-FFF2-40B4-BE49-F238E27FC236}">
                <a16:creationId xmlns:a16="http://schemas.microsoft.com/office/drawing/2014/main" id="{45931500-07D4-407B-75AA-A7C56B14725B}"/>
              </a:ext>
              <a:ext uri="{C183D7F6-B498-43B3-948B-1728B52AA6E4}">
                <adec:decorative xmlns:adec="http://schemas.microsoft.com/office/drawing/2017/decorative" val="1"/>
              </a:ext>
            </a:extLst>
          </p:cNvPr>
          <p:cNvSpPr txBox="1"/>
          <p:nvPr/>
        </p:nvSpPr>
        <p:spPr>
          <a:xfrm>
            <a:off x="1563561" y="3168528"/>
            <a:ext cx="579564" cy="246221"/>
          </a:xfrm>
          <a:prstGeom prst="rect">
            <a:avLst/>
          </a:prstGeom>
          <a:noFill/>
        </p:spPr>
        <p:txBody>
          <a:bodyPr wrap="square">
            <a:spAutoFit/>
          </a:bodyPr>
          <a:lstStyle/>
          <a:p>
            <a:pPr algn="ctr"/>
            <a:r>
              <a:rPr lang="de-DE" sz="1000" dirty="0">
                <a:latin typeface="Pangolin" panose="00000500000000000000" pitchFamily="2" charset="0"/>
              </a:rPr>
              <a:t>BYTE</a:t>
            </a:r>
            <a:endParaRPr lang="de-AT" sz="1000" dirty="0">
              <a:solidFill>
                <a:schemeClr val="tx1"/>
              </a:solidFill>
              <a:latin typeface="Pangolin" panose="00000500000000000000" pitchFamily="2" charset="0"/>
            </a:endParaRPr>
          </a:p>
        </p:txBody>
      </p:sp>
      <p:sp>
        <p:nvSpPr>
          <p:cNvPr id="46" name="Textfeld 45">
            <a:extLst>
              <a:ext uri="{FF2B5EF4-FFF2-40B4-BE49-F238E27FC236}">
                <a16:creationId xmlns:a16="http://schemas.microsoft.com/office/drawing/2014/main" id="{5A83FD09-F813-4A55-9ECE-CD1BE1FAF5C3}"/>
              </a:ext>
              <a:ext uri="{C183D7F6-B498-43B3-948B-1728B52AA6E4}">
                <adec:decorative xmlns:adec="http://schemas.microsoft.com/office/drawing/2017/decorative" val="1"/>
              </a:ext>
            </a:extLst>
          </p:cNvPr>
          <p:cNvSpPr txBox="1"/>
          <p:nvPr/>
        </p:nvSpPr>
        <p:spPr>
          <a:xfrm>
            <a:off x="2252656" y="3158136"/>
            <a:ext cx="579564" cy="246221"/>
          </a:xfrm>
          <a:prstGeom prst="rect">
            <a:avLst/>
          </a:prstGeom>
          <a:noFill/>
        </p:spPr>
        <p:txBody>
          <a:bodyPr wrap="square">
            <a:spAutoFit/>
          </a:bodyPr>
          <a:lstStyle/>
          <a:p>
            <a:pPr algn="ctr"/>
            <a:r>
              <a:rPr lang="de-DE" sz="1000" dirty="0">
                <a:latin typeface="Pangolin" panose="00000500000000000000" pitchFamily="2" charset="0"/>
              </a:rPr>
              <a:t>SHORT</a:t>
            </a:r>
            <a:endParaRPr lang="de-AT" sz="1000" dirty="0">
              <a:solidFill>
                <a:schemeClr val="tx1"/>
              </a:solidFill>
              <a:latin typeface="Pangolin" panose="00000500000000000000" pitchFamily="2" charset="0"/>
            </a:endParaRPr>
          </a:p>
        </p:txBody>
      </p:sp>
      <p:sp>
        <p:nvSpPr>
          <p:cNvPr id="47" name="Textfeld 46">
            <a:extLst>
              <a:ext uri="{FF2B5EF4-FFF2-40B4-BE49-F238E27FC236}">
                <a16:creationId xmlns:a16="http://schemas.microsoft.com/office/drawing/2014/main" id="{597F2C66-4674-6A0D-AFF5-902785FE7299}"/>
              </a:ext>
              <a:ext uri="{C183D7F6-B498-43B3-948B-1728B52AA6E4}">
                <adec:decorative xmlns:adec="http://schemas.microsoft.com/office/drawing/2017/decorative" val="1"/>
              </a:ext>
            </a:extLst>
          </p:cNvPr>
          <p:cNvSpPr txBox="1"/>
          <p:nvPr/>
        </p:nvSpPr>
        <p:spPr>
          <a:xfrm>
            <a:off x="2952002" y="3142987"/>
            <a:ext cx="579564" cy="246221"/>
          </a:xfrm>
          <a:prstGeom prst="rect">
            <a:avLst/>
          </a:prstGeom>
          <a:noFill/>
        </p:spPr>
        <p:txBody>
          <a:bodyPr wrap="square">
            <a:spAutoFit/>
          </a:bodyPr>
          <a:lstStyle/>
          <a:p>
            <a:pPr algn="ctr"/>
            <a:r>
              <a:rPr lang="de-DE" sz="1000" dirty="0">
                <a:latin typeface="Pangolin" panose="00000500000000000000" pitchFamily="2" charset="0"/>
              </a:rPr>
              <a:t>INT</a:t>
            </a:r>
            <a:endParaRPr lang="de-AT" sz="1000" dirty="0">
              <a:solidFill>
                <a:schemeClr val="tx1"/>
              </a:solidFill>
              <a:latin typeface="Pangolin" panose="00000500000000000000" pitchFamily="2" charset="0"/>
            </a:endParaRPr>
          </a:p>
        </p:txBody>
      </p:sp>
      <p:sp>
        <p:nvSpPr>
          <p:cNvPr id="48" name="Textfeld 47">
            <a:extLst>
              <a:ext uri="{FF2B5EF4-FFF2-40B4-BE49-F238E27FC236}">
                <a16:creationId xmlns:a16="http://schemas.microsoft.com/office/drawing/2014/main" id="{B18276A5-5435-38CE-3120-C4921D9DFCF6}"/>
              </a:ext>
              <a:ext uri="{C183D7F6-B498-43B3-948B-1728B52AA6E4}">
                <adec:decorative xmlns:adec="http://schemas.microsoft.com/office/drawing/2017/decorative" val="1"/>
              </a:ext>
            </a:extLst>
          </p:cNvPr>
          <p:cNvSpPr txBox="1"/>
          <p:nvPr/>
        </p:nvSpPr>
        <p:spPr>
          <a:xfrm>
            <a:off x="3703074" y="3142986"/>
            <a:ext cx="579564"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LONG</a:t>
            </a:r>
            <a:endParaRPr lang="de-AT" sz="1000" dirty="0">
              <a:solidFill>
                <a:schemeClr val="tx1"/>
              </a:solidFill>
              <a:latin typeface="Pangolin" panose="00000500000000000000" pitchFamily="2" charset="0"/>
            </a:endParaRPr>
          </a:p>
        </p:txBody>
      </p:sp>
      <p:sp>
        <p:nvSpPr>
          <p:cNvPr id="49" name="Textfeld 48">
            <a:extLst>
              <a:ext uri="{FF2B5EF4-FFF2-40B4-BE49-F238E27FC236}">
                <a16:creationId xmlns:a16="http://schemas.microsoft.com/office/drawing/2014/main" id="{2CC38548-61F2-1E35-4BA5-D456C9E43255}"/>
              </a:ext>
              <a:ext uri="{C183D7F6-B498-43B3-948B-1728B52AA6E4}">
                <adec:decorative xmlns:adec="http://schemas.microsoft.com/office/drawing/2017/decorative" val="1"/>
              </a:ext>
            </a:extLst>
          </p:cNvPr>
          <p:cNvSpPr txBox="1"/>
          <p:nvPr/>
        </p:nvSpPr>
        <p:spPr>
          <a:xfrm>
            <a:off x="4475222" y="3142985"/>
            <a:ext cx="579564"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FLOAT</a:t>
            </a:r>
            <a:endParaRPr lang="de-AT" sz="1000" dirty="0">
              <a:solidFill>
                <a:schemeClr val="tx1"/>
              </a:solidFill>
              <a:latin typeface="Pangolin" panose="00000500000000000000" pitchFamily="2" charset="0"/>
            </a:endParaRPr>
          </a:p>
        </p:txBody>
      </p:sp>
      <p:sp>
        <p:nvSpPr>
          <p:cNvPr id="50" name="Textfeld 49">
            <a:extLst>
              <a:ext uri="{FF2B5EF4-FFF2-40B4-BE49-F238E27FC236}">
                <a16:creationId xmlns:a16="http://schemas.microsoft.com/office/drawing/2014/main" id="{289E974F-267B-D965-0D79-42F75605F5C5}"/>
              </a:ext>
              <a:ext uri="{C183D7F6-B498-43B3-948B-1728B52AA6E4}">
                <adec:decorative xmlns:adec="http://schemas.microsoft.com/office/drawing/2017/decorative" val="1"/>
              </a:ext>
            </a:extLst>
          </p:cNvPr>
          <p:cNvSpPr txBox="1"/>
          <p:nvPr/>
        </p:nvSpPr>
        <p:spPr>
          <a:xfrm>
            <a:off x="5407098" y="3135367"/>
            <a:ext cx="695761" cy="246221"/>
          </a:xfrm>
          <a:prstGeom prst="rect">
            <a:avLst/>
          </a:prstGeom>
          <a:noFill/>
        </p:spPr>
        <p:txBody>
          <a:bodyPr wrap="square">
            <a:spAutoFit/>
          </a:bodyPr>
          <a:lstStyle/>
          <a:p>
            <a:pPr algn="ctr"/>
            <a:r>
              <a:rPr lang="de-DE" sz="1000" dirty="0">
                <a:latin typeface="Pangolin" panose="00000500000000000000" pitchFamily="2" charset="0"/>
              </a:rPr>
              <a:t>DOUBLE</a:t>
            </a:r>
            <a:endParaRPr lang="de-AT" sz="1000" dirty="0">
              <a:solidFill>
                <a:schemeClr val="tx1"/>
              </a:solidFill>
              <a:latin typeface="Pangolin" panose="00000500000000000000" pitchFamily="2" charset="0"/>
            </a:endParaRPr>
          </a:p>
        </p:txBody>
      </p:sp>
      <p:sp>
        <p:nvSpPr>
          <p:cNvPr id="52" name="Textfeld 51">
            <a:extLst>
              <a:ext uri="{FF2B5EF4-FFF2-40B4-BE49-F238E27FC236}">
                <a16:creationId xmlns:a16="http://schemas.microsoft.com/office/drawing/2014/main" id="{D5A7219B-7E39-05E9-A287-A4D847B09141}"/>
              </a:ext>
              <a:ext uri="{C183D7F6-B498-43B3-948B-1728B52AA6E4}">
                <adec:decorative xmlns:adec="http://schemas.microsoft.com/office/drawing/2017/decorative" val="1"/>
              </a:ext>
            </a:extLst>
          </p:cNvPr>
          <p:cNvSpPr txBox="1"/>
          <p:nvPr/>
        </p:nvSpPr>
        <p:spPr>
          <a:xfrm>
            <a:off x="3359118" y="6008499"/>
            <a:ext cx="346069" cy="246221"/>
          </a:xfrm>
          <a:prstGeom prst="rect">
            <a:avLst/>
          </a:prstGeom>
          <a:noFill/>
        </p:spPr>
        <p:txBody>
          <a:bodyPr wrap="square">
            <a:spAutoFit/>
          </a:bodyPr>
          <a:lstStyle/>
          <a:p>
            <a:pPr algn="ctr"/>
            <a:r>
              <a:rPr lang="de-DE" sz="1000" dirty="0">
                <a:latin typeface="Pangolin" panose="00000500000000000000" pitchFamily="2" charset="0"/>
              </a:rPr>
              <a:t>40</a:t>
            </a:r>
            <a:endParaRPr lang="de-AT" sz="1000" dirty="0">
              <a:solidFill>
                <a:schemeClr val="tx1"/>
              </a:solidFill>
              <a:latin typeface="Pangolin" panose="00000500000000000000" pitchFamily="2" charset="0"/>
            </a:endParaRPr>
          </a:p>
        </p:txBody>
      </p:sp>
      <mc:AlternateContent xmlns:mc="http://schemas.openxmlformats.org/markup-compatibility/2006">
        <mc:Choice xmlns:p14="http://schemas.microsoft.com/office/powerpoint/2010/main" Requires="p14">
          <p:contentPart p14:bwMode="auto" r:id="rId5">
            <p14:nvContentPartPr>
              <p14:cNvPr id="57" name="Freihand 56">
                <a:extLst>
                  <a:ext uri="{FF2B5EF4-FFF2-40B4-BE49-F238E27FC236}">
                    <a16:creationId xmlns:a16="http://schemas.microsoft.com/office/drawing/2014/main" id="{98FA0A22-0EED-6E45-7682-94BC71B82F06}"/>
                  </a:ext>
                  <a:ext uri="{C183D7F6-B498-43B3-948B-1728B52AA6E4}">
                    <adec:decorative xmlns:adec="http://schemas.microsoft.com/office/drawing/2017/decorative" val="1"/>
                  </a:ext>
                </a:extLst>
              </p14:cNvPr>
              <p14:cNvContentPartPr/>
              <p14:nvPr/>
            </p14:nvContentPartPr>
            <p14:xfrm>
              <a:off x="3496570" y="5720660"/>
              <a:ext cx="217440" cy="27360"/>
            </p14:xfrm>
          </p:contentPart>
        </mc:Choice>
        <mc:Fallback>
          <p:pic>
            <p:nvPicPr>
              <p:cNvPr id="57" name="Freihand 56">
                <a:extLst>
                  <a:ext uri="{FF2B5EF4-FFF2-40B4-BE49-F238E27FC236}">
                    <a16:creationId xmlns:a16="http://schemas.microsoft.com/office/drawing/2014/main" id="{98FA0A22-0EED-6E45-7682-94BC71B82F06}"/>
                  </a:ext>
                  <a:ext uri="{C183D7F6-B498-43B3-948B-1728B52AA6E4}">
                    <adec:decorative xmlns:adec="http://schemas.microsoft.com/office/drawing/2017/decorative" val="1"/>
                  </a:ext>
                </a:extLst>
              </p:cNvPr>
              <p:cNvPicPr/>
              <p:nvPr/>
            </p:nvPicPr>
            <p:blipFill>
              <a:blip r:embed="rId6"/>
              <a:stretch>
                <a:fillRect/>
              </a:stretch>
            </p:blipFill>
            <p:spPr>
              <a:xfrm>
                <a:off x="3433570" y="5657660"/>
                <a:ext cx="343080" cy="153000"/>
              </a:xfrm>
              <a:prstGeom prst="rect">
                <a:avLst/>
              </a:prstGeom>
            </p:spPr>
          </p:pic>
        </mc:Fallback>
      </mc:AlternateContent>
      <p:sp>
        <p:nvSpPr>
          <p:cNvPr id="51" name="Textfeld 50">
            <a:extLst>
              <a:ext uri="{FF2B5EF4-FFF2-40B4-BE49-F238E27FC236}">
                <a16:creationId xmlns:a16="http://schemas.microsoft.com/office/drawing/2014/main" id="{72D3B4C2-3220-2860-C47D-AB1EACDC0D45}"/>
              </a:ext>
              <a:ext uri="{C183D7F6-B498-43B3-948B-1728B52AA6E4}">
                <adec:decorative xmlns:adec="http://schemas.microsoft.com/office/drawing/2017/decorative" val="1"/>
              </a:ext>
            </a:extLst>
          </p:cNvPr>
          <p:cNvSpPr txBox="1"/>
          <p:nvPr/>
        </p:nvSpPr>
        <p:spPr>
          <a:xfrm>
            <a:off x="3235467" y="5613768"/>
            <a:ext cx="685871" cy="246221"/>
          </a:xfrm>
          <a:prstGeom prst="rect">
            <a:avLst/>
          </a:prstGeom>
          <a:noFill/>
        </p:spPr>
        <p:txBody>
          <a:bodyPr wrap="square">
            <a:spAutoFit/>
          </a:bodyPr>
          <a:lstStyle/>
          <a:p>
            <a:pPr algn="ctr"/>
            <a:r>
              <a:rPr lang="de-DE" sz="1000" dirty="0">
                <a:latin typeface="Pangolin" panose="00000500000000000000" pitchFamily="2" charset="0"/>
              </a:rPr>
              <a:t>20 + 20</a:t>
            </a:r>
            <a:endParaRPr lang="de-AT" sz="1000" dirty="0">
              <a:solidFill>
                <a:schemeClr val="tx1"/>
              </a:solidFill>
              <a:latin typeface="Pangolin" panose="00000500000000000000" pitchFamily="2" charset="0"/>
            </a:endParaRPr>
          </a:p>
        </p:txBody>
      </p:sp>
      <p:sp>
        <p:nvSpPr>
          <p:cNvPr id="59" name="Textfeld 58">
            <a:extLst>
              <a:ext uri="{FF2B5EF4-FFF2-40B4-BE49-F238E27FC236}">
                <a16:creationId xmlns:a16="http://schemas.microsoft.com/office/drawing/2014/main" id="{C11BE9CA-E9E8-4781-9ABE-4ADD14A982EF}"/>
              </a:ext>
              <a:ext uri="{C183D7F6-B498-43B3-948B-1728B52AA6E4}">
                <adec:decorative xmlns:adec="http://schemas.microsoft.com/office/drawing/2017/decorative" val="1"/>
              </a:ext>
            </a:extLst>
          </p:cNvPr>
          <p:cNvSpPr txBox="1"/>
          <p:nvPr/>
        </p:nvSpPr>
        <p:spPr>
          <a:xfrm>
            <a:off x="3403481" y="5750291"/>
            <a:ext cx="346069"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60" name="Textfeld 59">
            <a:extLst>
              <a:ext uri="{FF2B5EF4-FFF2-40B4-BE49-F238E27FC236}">
                <a16:creationId xmlns:a16="http://schemas.microsoft.com/office/drawing/2014/main" id="{F5095267-8D9D-01D8-0915-F56ACA89B1E3}"/>
              </a:ext>
              <a:ext uri="{C183D7F6-B498-43B3-948B-1728B52AA6E4}">
                <adec:decorative xmlns:adec="http://schemas.microsoft.com/office/drawing/2017/decorative" val="1"/>
              </a:ext>
            </a:extLst>
          </p:cNvPr>
          <p:cNvSpPr txBox="1"/>
          <p:nvPr/>
        </p:nvSpPr>
        <p:spPr>
          <a:xfrm>
            <a:off x="5502752" y="5995799"/>
            <a:ext cx="346069" cy="246221"/>
          </a:xfrm>
          <a:prstGeom prst="rect">
            <a:avLst/>
          </a:prstGeom>
          <a:noFill/>
        </p:spPr>
        <p:txBody>
          <a:bodyPr wrap="square">
            <a:spAutoFit/>
          </a:bodyPr>
          <a:lstStyle/>
          <a:p>
            <a:pPr algn="ctr"/>
            <a:r>
              <a:rPr lang="de-DE" sz="1000" dirty="0">
                <a:latin typeface="Pangolin" panose="00000500000000000000" pitchFamily="2" charset="0"/>
              </a:rPr>
              <a:t>40</a:t>
            </a:r>
            <a:endParaRPr lang="de-AT" sz="1000" dirty="0">
              <a:solidFill>
                <a:schemeClr val="tx1"/>
              </a:solidFill>
              <a:latin typeface="Pangolin" panose="00000500000000000000" pitchFamily="2" charset="0"/>
            </a:endParaRPr>
          </a:p>
        </p:txBody>
      </p:sp>
      <p:sp>
        <p:nvSpPr>
          <p:cNvPr id="63" name="Textfeld 62">
            <a:extLst>
              <a:ext uri="{FF2B5EF4-FFF2-40B4-BE49-F238E27FC236}">
                <a16:creationId xmlns:a16="http://schemas.microsoft.com/office/drawing/2014/main" id="{A04099B2-9B3F-8074-988F-991C52779581}"/>
              </a:ext>
              <a:ext uri="{C183D7F6-B498-43B3-948B-1728B52AA6E4}">
                <adec:decorative xmlns:adec="http://schemas.microsoft.com/office/drawing/2017/decorative" val="1"/>
              </a:ext>
            </a:extLst>
          </p:cNvPr>
          <p:cNvSpPr txBox="1"/>
          <p:nvPr/>
        </p:nvSpPr>
        <p:spPr>
          <a:xfrm>
            <a:off x="1732655" y="5234952"/>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sp>
        <p:nvSpPr>
          <p:cNvPr id="64" name="Textfeld 63">
            <a:extLst>
              <a:ext uri="{FF2B5EF4-FFF2-40B4-BE49-F238E27FC236}">
                <a16:creationId xmlns:a16="http://schemas.microsoft.com/office/drawing/2014/main" id="{589D93BE-A3EF-212F-34AF-1432A5CE7719}"/>
              </a:ext>
              <a:ext uri="{C183D7F6-B498-43B3-948B-1728B52AA6E4}">
                <adec:decorative xmlns:adec="http://schemas.microsoft.com/office/drawing/2017/decorative" val="1"/>
              </a:ext>
            </a:extLst>
          </p:cNvPr>
          <p:cNvSpPr txBox="1"/>
          <p:nvPr/>
        </p:nvSpPr>
        <p:spPr>
          <a:xfrm>
            <a:off x="363759" y="5310702"/>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sp>
        <p:nvSpPr>
          <p:cNvPr id="68" name="Textfeld 67">
            <a:extLst>
              <a:ext uri="{FF2B5EF4-FFF2-40B4-BE49-F238E27FC236}">
                <a16:creationId xmlns:a16="http://schemas.microsoft.com/office/drawing/2014/main" id="{122730FB-B697-074D-4610-E60B2D49A719}"/>
              </a:ext>
              <a:ext uri="{C183D7F6-B498-43B3-948B-1728B52AA6E4}">
                <adec:decorative xmlns:adec="http://schemas.microsoft.com/office/drawing/2017/decorative" val="1"/>
              </a:ext>
            </a:extLst>
          </p:cNvPr>
          <p:cNvSpPr txBox="1"/>
          <p:nvPr/>
        </p:nvSpPr>
        <p:spPr>
          <a:xfrm>
            <a:off x="1146111" y="9125041"/>
            <a:ext cx="346069" cy="246221"/>
          </a:xfrm>
          <a:prstGeom prst="rect">
            <a:avLst/>
          </a:prstGeom>
          <a:noFill/>
        </p:spPr>
        <p:txBody>
          <a:bodyPr wrap="square">
            <a:spAutoFit/>
          </a:bodyPr>
          <a:lstStyle/>
          <a:p>
            <a:pPr algn="ctr"/>
            <a:r>
              <a:rPr lang="de-DE" sz="1000" dirty="0">
                <a:latin typeface="Pangolin" panose="00000500000000000000" pitchFamily="2" charset="0"/>
              </a:rPr>
              <a:t>40</a:t>
            </a:r>
            <a:endParaRPr lang="de-AT" sz="1000" dirty="0">
              <a:solidFill>
                <a:schemeClr val="tx1"/>
              </a:solidFill>
              <a:latin typeface="Pangolin" panose="00000500000000000000" pitchFamily="2" charset="0"/>
            </a:endParaRPr>
          </a:p>
        </p:txBody>
      </p:sp>
      <mc:AlternateContent xmlns:mc="http://schemas.openxmlformats.org/markup-compatibility/2006">
        <mc:Choice xmlns:p14="http://schemas.microsoft.com/office/powerpoint/2010/main" Requires="p14">
          <p:contentPart p14:bwMode="auto" r:id="rId7">
            <p14:nvContentPartPr>
              <p14:cNvPr id="73" name="Freihand 72">
                <a:extLst>
                  <a:ext uri="{FF2B5EF4-FFF2-40B4-BE49-F238E27FC236}">
                    <a16:creationId xmlns:a16="http://schemas.microsoft.com/office/drawing/2014/main" id="{17570965-FAAF-CAAD-894C-FA8811530699}"/>
                  </a:ext>
                  <a:ext uri="{C183D7F6-B498-43B3-948B-1728B52AA6E4}">
                    <adec:decorative xmlns:adec="http://schemas.microsoft.com/office/drawing/2017/decorative" val="1"/>
                  </a:ext>
                </a:extLst>
              </p14:cNvPr>
              <p14:cNvContentPartPr/>
              <p14:nvPr/>
            </p14:nvContentPartPr>
            <p14:xfrm>
              <a:off x="6184130" y="6140170"/>
              <a:ext cx="70920" cy="38520"/>
            </p14:xfrm>
          </p:contentPart>
        </mc:Choice>
        <mc:Fallback>
          <p:pic>
            <p:nvPicPr>
              <p:cNvPr id="73" name="Freihand 72">
                <a:extLst>
                  <a:ext uri="{FF2B5EF4-FFF2-40B4-BE49-F238E27FC236}">
                    <a16:creationId xmlns:a16="http://schemas.microsoft.com/office/drawing/2014/main" id="{17570965-FAAF-CAAD-894C-FA8811530699}"/>
                  </a:ext>
                  <a:ext uri="{C183D7F6-B498-43B3-948B-1728B52AA6E4}">
                    <adec:decorative xmlns:adec="http://schemas.microsoft.com/office/drawing/2017/decorative" val="1"/>
                  </a:ext>
                </a:extLst>
              </p:cNvPr>
              <p:cNvPicPr/>
              <p:nvPr/>
            </p:nvPicPr>
            <p:blipFill>
              <a:blip r:embed="rId8"/>
              <a:stretch>
                <a:fillRect/>
              </a:stretch>
            </p:blipFill>
            <p:spPr>
              <a:xfrm>
                <a:off x="6148130" y="6104170"/>
                <a:ext cx="142560" cy="110160"/>
              </a:xfrm>
              <a:prstGeom prst="rect">
                <a:avLst/>
              </a:prstGeom>
            </p:spPr>
          </p:pic>
        </mc:Fallback>
      </mc:AlternateContent>
      <p:sp>
        <p:nvSpPr>
          <p:cNvPr id="62" name="Textfeld 61">
            <a:extLst>
              <a:ext uri="{FF2B5EF4-FFF2-40B4-BE49-F238E27FC236}">
                <a16:creationId xmlns:a16="http://schemas.microsoft.com/office/drawing/2014/main" id="{949D98DD-DDF1-AE44-29F6-FC59DF1AC4B8}"/>
              </a:ext>
              <a:ext uri="{C183D7F6-B498-43B3-948B-1728B52AA6E4}">
                <adec:decorative xmlns:adec="http://schemas.microsoft.com/office/drawing/2017/decorative" val="1"/>
              </a:ext>
            </a:extLst>
          </p:cNvPr>
          <p:cNvSpPr txBox="1"/>
          <p:nvPr/>
        </p:nvSpPr>
        <p:spPr>
          <a:xfrm>
            <a:off x="6054121" y="6057193"/>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grpSp>
        <p:nvGrpSpPr>
          <p:cNvPr id="78" name="Gruppieren 77">
            <a:extLst>
              <a:ext uri="{FF2B5EF4-FFF2-40B4-BE49-F238E27FC236}">
                <a16:creationId xmlns:a16="http://schemas.microsoft.com/office/drawing/2014/main" id="{1941AFB4-9AEF-D5D6-808A-DD138927CCCF}"/>
              </a:ext>
              <a:ext uri="{C183D7F6-B498-43B3-948B-1728B52AA6E4}">
                <adec:decorative xmlns:adec="http://schemas.microsoft.com/office/drawing/2017/decorative" val="1"/>
              </a:ext>
            </a:extLst>
          </p:cNvPr>
          <p:cNvGrpSpPr/>
          <p:nvPr/>
        </p:nvGrpSpPr>
        <p:grpSpPr>
          <a:xfrm>
            <a:off x="4833630" y="6101770"/>
            <a:ext cx="148460" cy="64320"/>
            <a:chOff x="4833630" y="6101770"/>
            <a:chExt cx="148460" cy="64320"/>
          </a:xfrm>
        </p:grpSpPr>
        <mc:AlternateContent xmlns:mc="http://schemas.openxmlformats.org/markup-compatibility/2006">
          <mc:Choice xmlns:p14="http://schemas.microsoft.com/office/powerpoint/2010/main" Requires="p14">
            <p:contentPart p14:bwMode="auto" r:id="rId9">
              <p14:nvContentPartPr>
                <p14:cNvPr id="75" name="Freihand 74">
                  <a:extLst>
                    <a:ext uri="{FF2B5EF4-FFF2-40B4-BE49-F238E27FC236}">
                      <a16:creationId xmlns:a16="http://schemas.microsoft.com/office/drawing/2014/main" id="{73D5EEC6-E6C2-38EF-CD75-95EF632A49A8}"/>
                    </a:ext>
                    <a:ext uri="{C183D7F6-B498-43B3-948B-1728B52AA6E4}">
                      <adec:decorative xmlns:adec="http://schemas.microsoft.com/office/drawing/2017/decorative" val="1"/>
                    </a:ext>
                  </a:extLst>
                </p14:cNvPr>
                <p14:cNvContentPartPr/>
                <p14:nvPr/>
              </p14:nvContentPartPr>
              <p14:xfrm>
                <a:off x="4833630" y="6101770"/>
                <a:ext cx="62280" cy="55080"/>
              </p14:xfrm>
            </p:contentPart>
          </mc:Choice>
          <mc:Fallback>
            <p:pic>
              <p:nvPicPr>
                <p:cNvPr id="75" name="Freihand 74">
                  <a:extLst>
                    <a:ext uri="{FF2B5EF4-FFF2-40B4-BE49-F238E27FC236}">
                      <a16:creationId xmlns:a16="http://schemas.microsoft.com/office/drawing/2014/main" id="{73D5EEC6-E6C2-38EF-CD75-95EF632A49A8}"/>
                    </a:ext>
                    <a:ext uri="{C183D7F6-B498-43B3-948B-1728B52AA6E4}">
                      <adec:decorative xmlns:adec="http://schemas.microsoft.com/office/drawing/2017/decorative" val="1"/>
                    </a:ext>
                  </a:extLst>
                </p:cNvPr>
                <p:cNvPicPr/>
                <p:nvPr/>
              </p:nvPicPr>
              <p:blipFill>
                <a:blip r:embed="rId10"/>
                <a:stretch>
                  <a:fillRect/>
                </a:stretch>
              </p:blipFill>
              <p:spPr>
                <a:xfrm>
                  <a:off x="4824630" y="6092770"/>
                  <a:ext cx="7992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71" name="Freihand 70">
                  <a:extLst>
                    <a:ext uri="{FF2B5EF4-FFF2-40B4-BE49-F238E27FC236}">
                      <a16:creationId xmlns:a16="http://schemas.microsoft.com/office/drawing/2014/main" id="{FF51DF6D-76A0-FAC7-F517-A73205AF701B}"/>
                    </a:ext>
                    <a:ext uri="{C183D7F6-B498-43B3-948B-1728B52AA6E4}">
                      <adec:decorative xmlns:adec="http://schemas.microsoft.com/office/drawing/2017/decorative" val="1"/>
                    </a:ext>
                  </a:extLst>
                </p14:cNvPr>
                <p14:cNvContentPartPr/>
                <p14:nvPr/>
              </p14:nvContentPartPr>
              <p14:xfrm>
                <a:off x="4905050" y="6162490"/>
                <a:ext cx="360" cy="360"/>
              </p14:xfrm>
            </p:contentPart>
          </mc:Choice>
          <mc:Fallback>
            <p:pic>
              <p:nvPicPr>
                <p:cNvPr id="71" name="Freihand 70">
                  <a:extLst>
                    <a:ext uri="{FF2B5EF4-FFF2-40B4-BE49-F238E27FC236}">
                      <a16:creationId xmlns:a16="http://schemas.microsoft.com/office/drawing/2014/main" id="{FF51DF6D-76A0-FAC7-F517-A73205AF701B}"/>
                    </a:ext>
                    <a:ext uri="{C183D7F6-B498-43B3-948B-1728B52AA6E4}">
                      <adec:decorative xmlns:adec="http://schemas.microsoft.com/office/drawing/2017/decorative" val="1"/>
                    </a:ext>
                  </a:extLst>
                </p:cNvPr>
                <p:cNvPicPr/>
                <p:nvPr/>
              </p:nvPicPr>
              <p:blipFill>
                <a:blip r:embed="rId12"/>
                <a:stretch>
                  <a:fillRect/>
                </a:stretch>
              </p:blipFill>
              <p:spPr>
                <a:xfrm>
                  <a:off x="4869050" y="612649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72" name="Freihand 71">
                  <a:extLst>
                    <a:ext uri="{FF2B5EF4-FFF2-40B4-BE49-F238E27FC236}">
                      <a16:creationId xmlns:a16="http://schemas.microsoft.com/office/drawing/2014/main" id="{2CD4D0B6-28BB-916C-AA82-C0A9D112EC63}"/>
                    </a:ext>
                    <a:ext uri="{C183D7F6-B498-43B3-948B-1728B52AA6E4}">
                      <adec:decorative xmlns:adec="http://schemas.microsoft.com/office/drawing/2017/decorative" val="1"/>
                    </a:ext>
                  </a:extLst>
                </p14:cNvPr>
                <p14:cNvContentPartPr/>
                <p14:nvPr/>
              </p14:nvContentPartPr>
              <p14:xfrm>
                <a:off x="4930610" y="6165730"/>
                <a:ext cx="51480" cy="360"/>
              </p14:xfrm>
            </p:contentPart>
          </mc:Choice>
          <mc:Fallback>
            <p:pic>
              <p:nvPicPr>
                <p:cNvPr id="72" name="Freihand 71">
                  <a:extLst>
                    <a:ext uri="{FF2B5EF4-FFF2-40B4-BE49-F238E27FC236}">
                      <a16:creationId xmlns:a16="http://schemas.microsoft.com/office/drawing/2014/main" id="{2CD4D0B6-28BB-916C-AA82-C0A9D112EC63}"/>
                    </a:ext>
                    <a:ext uri="{C183D7F6-B498-43B3-948B-1728B52AA6E4}">
                      <adec:decorative xmlns:adec="http://schemas.microsoft.com/office/drawing/2017/decorative" val="1"/>
                    </a:ext>
                  </a:extLst>
                </p:cNvPr>
                <p:cNvPicPr/>
                <p:nvPr/>
              </p:nvPicPr>
              <p:blipFill>
                <a:blip r:embed="rId14"/>
                <a:stretch>
                  <a:fillRect/>
                </a:stretch>
              </p:blipFill>
              <p:spPr>
                <a:xfrm>
                  <a:off x="4894610" y="6129730"/>
                  <a:ext cx="123120" cy="72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
            <p14:nvContentPartPr>
              <p14:cNvPr id="76" name="Freihand 75">
                <a:extLst>
                  <a:ext uri="{FF2B5EF4-FFF2-40B4-BE49-F238E27FC236}">
                    <a16:creationId xmlns:a16="http://schemas.microsoft.com/office/drawing/2014/main" id="{C2CDEC1C-EF3F-B535-B30C-FCBFE2C65B6C}"/>
                  </a:ext>
                  <a:ext uri="{C183D7F6-B498-43B3-948B-1728B52AA6E4}">
                    <adec:decorative xmlns:adec="http://schemas.microsoft.com/office/drawing/2017/decorative" val="1"/>
                  </a:ext>
                </a:extLst>
              </p14:cNvPr>
              <p14:cNvContentPartPr/>
              <p14:nvPr/>
            </p14:nvContentPartPr>
            <p14:xfrm>
              <a:off x="5013270" y="6107530"/>
              <a:ext cx="52560" cy="36720"/>
            </p14:xfrm>
          </p:contentPart>
        </mc:Choice>
        <mc:Fallback>
          <p:pic>
            <p:nvPicPr>
              <p:cNvPr id="76" name="Freihand 75">
                <a:extLst>
                  <a:ext uri="{FF2B5EF4-FFF2-40B4-BE49-F238E27FC236}">
                    <a16:creationId xmlns:a16="http://schemas.microsoft.com/office/drawing/2014/main" id="{C2CDEC1C-EF3F-B535-B30C-FCBFE2C65B6C}"/>
                  </a:ext>
                  <a:ext uri="{C183D7F6-B498-43B3-948B-1728B52AA6E4}">
                    <adec:decorative xmlns:adec="http://schemas.microsoft.com/office/drawing/2017/decorative" val="1"/>
                  </a:ext>
                </a:extLst>
              </p:cNvPr>
              <p:cNvPicPr/>
              <p:nvPr/>
            </p:nvPicPr>
            <p:blipFill>
              <a:blip r:embed="rId16"/>
              <a:stretch>
                <a:fillRect/>
              </a:stretch>
            </p:blipFill>
            <p:spPr>
              <a:xfrm>
                <a:off x="5004331" y="6098530"/>
                <a:ext cx="70080" cy="54360"/>
              </a:xfrm>
              <a:prstGeom prst="rect">
                <a:avLst/>
              </a:prstGeom>
            </p:spPr>
          </p:pic>
        </mc:Fallback>
      </mc:AlternateContent>
      <p:grpSp>
        <p:nvGrpSpPr>
          <p:cNvPr id="81" name="Gruppieren 80">
            <a:extLst>
              <a:ext uri="{FF2B5EF4-FFF2-40B4-BE49-F238E27FC236}">
                <a16:creationId xmlns:a16="http://schemas.microsoft.com/office/drawing/2014/main" id="{4842B853-78F3-84FB-E7CD-83AED1086137}"/>
              </a:ext>
              <a:ext uri="{C183D7F6-B498-43B3-948B-1728B52AA6E4}">
                <adec:decorative xmlns:adec="http://schemas.microsoft.com/office/drawing/2017/decorative" val="1"/>
              </a:ext>
            </a:extLst>
          </p:cNvPr>
          <p:cNvGrpSpPr/>
          <p:nvPr/>
        </p:nvGrpSpPr>
        <p:grpSpPr>
          <a:xfrm>
            <a:off x="6122320" y="6084130"/>
            <a:ext cx="202680" cy="56520"/>
            <a:chOff x="6122320" y="6084130"/>
            <a:chExt cx="202680" cy="56520"/>
          </a:xfrm>
        </p:grpSpPr>
        <mc:AlternateContent xmlns:mc="http://schemas.openxmlformats.org/markup-compatibility/2006">
          <mc:Choice xmlns:p14="http://schemas.microsoft.com/office/powerpoint/2010/main" Requires="p14">
            <p:contentPart p14:bwMode="auto" r:id="rId17">
              <p14:nvContentPartPr>
                <p14:cNvPr id="79" name="Freihand 78">
                  <a:extLst>
                    <a:ext uri="{FF2B5EF4-FFF2-40B4-BE49-F238E27FC236}">
                      <a16:creationId xmlns:a16="http://schemas.microsoft.com/office/drawing/2014/main" id="{D838D474-4C61-877A-BD68-2C98D1D0A39A}"/>
                    </a:ext>
                    <a:ext uri="{C183D7F6-B498-43B3-948B-1728B52AA6E4}">
                      <adec:decorative xmlns:adec="http://schemas.microsoft.com/office/drawing/2017/decorative" val="1"/>
                    </a:ext>
                  </a:extLst>
                </p14:cNvPr>
                <p14:cNvContentPartPr/>
                <p14:nvPr/>
              </p14:nvContentPartPr>
              <p14:xfrm>
                <a:off x="6122320" y="6084130"/>
                <a:ext cx="44640" cy="56520"/>
              </p14:xfrm>
            </p:contentPart>
          </mc:Choice>
          <mc:Fallback>
            <p:pic>
              <p:nvPicPr>
                <p:cNvPr id="79" name="Freihand 78">
                  <a:extLst>
                    <a:ext uri="{FF2B5EF4-FFF2-40B4-BE49-F238E27FC236}">
                      <a16:creationId xmlns:a16="http://schemas.microsoft.com/office/drawing/2014/main" id="{D838D474-4C61-877A-BD68-2C98D1D0A39A}"/>
                    </a:ext>
                    <a:ext uri="{C183D7F6-B498-43B3-948B-1728B52AA6E4}">
                      <adec:decorative xmlns:adec="http://schemas.microsoft.com/office/drawing/2017/decorative" val="1"/>
                    </a:ext>
                  </a:extLst>
                </p:cNvPr>
                <p:cNvPicPr/>
                <p:nvPr/>
              </p:nvPicPr>
              <p:blipFill>
                <a:blip r:embed="rId18"/>
                <a:stretch>
                  <a:fillRect/>
                </a:stretch>
              </p:blipFill>
              <p:spPr>
                <a:xfrm>
                  <a:off x="6113247" y="6075072"/>
                  <a:ext cx="62423" cy="74273"/>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80" name="Freihand 79">
                  <a:extLst>
                    <a:ext uri="{FF2B5EF4-FFF2-40B4-BE49-F238E27FC236}">
                      <a16:creationId xmlns:a16="http://schemas.microsoft.com/office/drawing/2014/main" id="{C1D8DB92-CABD-8AB6-8970-5D3B83D83759}"/>
                    </a:ext>
                    <a:ext uri="{C183D7F6-B498-43B3-948B-1728B52AA6E4}">
                      <adec:decorative xmlns:adec="http://schemas.microsoft.com/office/drawing/2017/decorative" val="1"/>
                    </a:ext>
                  </a:extLst>
                </p14:cNvPr>
                <p14:cNvContentPartPr/>
                <p14:nvPr/>
              </p14:nvContentPartPr>
              <p14:xfrm>
                <a:off x="6299080" y="6089530"/>
                <a:ext cx="25920" cy="38160"/>
              </p14:xfrm>
            </p:contentPart>
          </mc:Choice>
          <mc:Fallback>
            <p:pic>
              <p:nvPicPr>
                <p:cNvPr id="80" name="Freihand 79">
                  <a:extLst>
                    <a:ext uri="{FF2B5EF4-FFF2-40B4-BE49-F238E27FC236}">
                      <a16:creationId xmlns:a16="http://schemas.microsoft.com/office/drawing/2014/main" id="{C1D8DB92-CABD-8AB6-8970-5D3B83D83759}"/>
                    </a:ext>
                    <a:ext uri="{C183D7F6-B498-43B3-948B-1728B52AA6E4}">
                      <adec:decorative xmlns:adec="http://schemas.microsoft.com/office/drawing/2017/decorative" val="1"/>
                    </a:ext>
                  </a:extLst>
                </p:cNvPr>
                <p:cNvPicPr/>
                <p:nvPr/>
              </p:nvPicPr>
              <p:blipFill>
                <a:blip r:embed="rId20"/>
                <a:stretch>
                  <a:fillRect/>
                </a:stretch>
              </p:blipFill>
              <p:spPr>
                <a:xfrm>
                  <a:off x="6290080" y="6080530"/>
                  <a:ext cx="43560" cy="55800"/>
                </a:xfrm>
                <a:prstGeom prst="rect">
                  <a:avLst/>
                </a:prstGeom>
              </p:spPr>
            </p:pic>
          </mc:Fallback>
        </mc:AlternateContent>
      </p:grpSp>
      <p:sp>
        <p:nvSpPr>
          <p:cNvPr id="61" name="Textfeld 60">
            <a:extLst>
              <a:ext uri="{FF2B5EF4-FFF2-40B4-BE49-F238E27FC236}">
                <a16:creationId xmlns:a16="http://schemas.microsoft.com/office/drawing/2014/main" id="{9F504058-470C-7ACA-344F-9CB1498958CD}"/>
              </a:ext>
              <a:ext uri="{C183D7F6-B498-43B3-948B-1728B52AA6E4}">
                <adec:decorative xmlns:adec="http://schemas.microsoft.com/office/drawing/2017/decorative" val="1"/>
              </a:ext>
            </a:extLst>
          </p:cNvPr>
          <p:cNvSpPr txBox="1"/>
          <p:nvPr/>
        </p:nvSpPr>
        <p:spPr>
          <a:xfrm>
            <a:off x="4775000" y="6071284"/>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mc:AlternateContent xmlns:mc="http://schemas.openxmlformats.org/markup-compatibility/2006">
        <mc:Choice xmlns:p14="http://schemas.microsoft.com/office/powerpoint/2010/main" Requires="p14">
          <p:contentPart p14:bwMode="auto" r:id="rId21">
            <p14:nvContentPartPr>
              <p14:cNvPr id="82" name="Freihand 81">
                <a:extLst>
                  <a:ext uri="{FF2B5EF4-FFF2-40B4-BE49-F238E27FC236}">
                    <a16:creationId xmlns:a16="http://schemas.microsoft.com/office/drawing/2014/main" id="{E232CFCB-B1BA-57ED-BC1C-311DACA3D93F}"/>
                  </a:ext>
                  <a:ext uri="{C183D7F6-B498-43B3-948B-1728B52AA6E4}">
                    <adec:decorative xmlns:adec="http://schemas.microsoft.com/office/drawing/2017/decorative" val="1"/>
                  </a:ext>
                </a:extLst>
              </p14:cNvPr>
              <p14:cNvContentPartPr/>
              <p14:nvPr/>
            </p14:nvContentPartPr>
            <p14:xfrm>
              <a:off x="523555" y="9258105"/>
              <a:ext cx="360" cy="360"/>
            </p14:xfrm>
          </p:contentPart>
        </mc:Choice>
        <mc:Fallback>
          <p:pic>
            <p:nvPicPr>
              <p:cNvPr id="82" name="Freihand 81">
                <a:extLst>
                  <a:ext uri="{FF2B5EF4-FFF2-40B4-BE49-F238E27FC236}">
                    <a16:creationId xmlns:a16="http://schemas.microsoft.com/office/drawing/2014/main" id="{E232CFCB-B1BA-57ED-BC1C-311DACA3D93F}"/>
                  </a:ext>
                  <a:ext uri="{C183D7F6-B498-43B3-948B-1728B52AA6E4}">
                    <adec:decorative xmlns:adec="http://schemas.microsoft.com/office/drawing/2017/decorative" val="1"/>
                  </a:ext>
                </a:extLst>
              </p:cNvPr>
              <p:cNvPicPr/>
              <p:nvPr/>
            </p:nvPicPr>
            <p:blipFill>
              <a:blip r:embed="rId22"/>
              <a:stretch>
                <a:fillRect/>
              </a:stretch>
            </p:blipFill>
            <p:spPr>
              <a:xfrm>
                <a:off x="514555" y="9249105"/>
                <a:ext cx="18000" cy="18000"/>
              </a:xfrm>
              <a:prstGeom prst="rect">
                <a:avLst/>
              </a:prstGeom>
            </p:spPr>
          </p:pic>
        </mc:Fallback>
      </mc:AlternateContent>
      <p:grpSp>
        <p:nvGrpSpPr>
          <p:cNvPr id="85" name="Gruppieren 84">
            <a:extLst>
              <a:ext uri="{FF2B5EF4-FFF2-40B4-BE49-F238E27FC236}">
                <a16:creationId xmlns:a16="http://schemas.microsoft.com/office/drawing/2014/main" id="{5BCA8E87-6EA2-7E25-748D-098EC599328B}"/>
              </a:ext>
              <a:ext uri="{C183D7F6-B498-43B3-948B-1728B52AA6E4}">
                <adec:decorative xmlns:adec="http://schemas.microsoft.com/office/drawing/2017/decorative" val="1"/>
              </a:ext>
            </a:extLst>
          </p:cNvPr>
          <p:cNvGrpSpPr/>
          <p:nvPr/>
        </p:nvGrpSpPr>
        <p:grpSpPr>
          <a:xfrm>
            <a:off x="475675" y="9240465"/>
            <a:ext cx="226800" cy="64440"/>
            <a:chOff x="475675" y="9240465"/>
            <a:chExt cx="226800" cy="64440"/>
          </a:xfrm>
        </p:grpSpPr>
        <mc:AlternateContent xmlns:mc="http://schemas.openxmlformats.org/markup-compatibility/2006">
          <mc:Choice xmlns:p14="http://schemas.microsoft.com/office/powerpoint/2010/main" Requires="p14">
            <p:contentPart p14:bwMode="auto" r:id="rId23">
              <p14:nvContentPartPr>
                <p14:cNvPr id="83" name="Freihand 82">
                  <a:extLst>
                    <a:ext uri="{FF2B5EF4-FFF2-40B4-BE49-F238E27FC236}">
                      <a16:creationId xmlns:a16="http://schemas.microsoft.com/office/drawing/2014/main" id="{44AE1633-7D3A-233E-B500-AE7A398986EB}"/>
                    </a:ext>
                    <a:ext uri="{C183D7F6-B498-43B3-948B-1728B52AA6E4}">
                      <adec:decorative xmlns:adec="http://schemas.microsoft.com/office/drawing/2017/decorative" val="1"/>
                    </a:ext>
                  </a:extLst>
                </p14:cNvPr>
                <p14:cNvContentPartPr/>
                <p14:nvPr/>
              </p14:nvContentPartPr>
              <p14:xfrm>
                <a:off x="475675" y="9240465"/>
                <a:ext cx="216720" cy="64440"/>
              </p14:xfrm>
            </p:contentPart>
          </mc:Choice>
          <mc:Fallback>
            <p:pic>
              <p:nvPicPr>
                <p:cNvPr id="83" name="Freihand 82">
                  <a:extLst>
                    <a:ext uri="{FF2B5EF4-FFF2-40B4-BE49-F238E27FC236}">
                      <a16:creationId xmlns:a16="http://schemas.microsoft.com/office/drawing/2014/main" id="{44AE1633-7D3A-233E-B500-AE7A398986EB}"/>
                    </a:ext>
                    <a:ext uri="{C183D7F6-B498-43B3-948B-1728B52AA6E4}">
                      <adec:decorative xmlns:adec="http://schemas.microsoft.com/office/drawing/2017/decorative" val="1"/>
                    </a:ext>
                  </a:extLst>
                </p:cNvPr>
                <p:cNvPicPr/>
                <p:nvPr/>
              </p:nvPicPr>
              <p:blipFill>
                <a:blip r:embed="rId24"/>
                <a:stretch>
                  <a:fillRect/>
                </a:stretch>
              </p:blipFill>
              <p:spPr>
                <a:xfrm>
                  <a:off x="466675" y="9231465"/>
                  <a:ext cx="23436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84" name="Freihand 83">
                  <a:extLst>
                    <a:ext uri="{FF2B5EF4-FFF2-40B4-BE49-F238E27FC236}">
                      <a16:creationId xmlns:a16="http://schemas.microsoft.com/office/drawing/2014/main" id="{E8F506E3-048D-A9E9-FD72-7D334D68D056}"/>
                    </a:ext>
                    <a:ext uri="{C183D7F6-B498-43B3-948B-1728B52AA6E4}">
                      <adec:decorative xmlns:adec="http://schemas.microsoft.com/office/drawing/2017/decorative" val="1"/>
                    </a:ext>
                  </a:extLst>
                </p14:cNvPr>
                <p14:cNvContentPartPr/>
                <p14:nvPr/>
              </p14:nvContentPartPr>
              <p14:xfrm>
                <a:off x="672955" y="9242625"/>
                <a:ext cx="29520" cy="34200"/>
              </p14:xfrm>
            </p:contentPart>
          </mc:Choice>
          <mc:Fallback>
            <p:pic>
              <p:nvPicPr>
                <p:cNvPr id="84" name="Freihand 83">
                  <a:extLst>
                    <a:ext uri="{FF2B5EF4-FFF2-40B4-BE49-F238E27FC236}">
                      <a16:creationId xmlns:a16="http://schemas.microsoft.com/office/drawing/2014/main" id="{E8F506E3-048D-A9E9-FD72-7D334D68D056}"/>
                    </a:ext>
                    <a:ext uri="{C183D7F6-B498-43B3-948B-1728B52AA6E4}">
                      <adec:decorative xmlns:adec="http://schemas.microsoft.com/office/drawing/2017/decorative" val="1"/>
                    </a:ext>
                  </a:extLst>
                </p:cNvPr>
                <p:cNvPicPr/>
                <p:nvPr/>
              </p:nvPicPr>
              <p:blipFill>
                <a:blip r:embed="rId26"/>
                <a:stretch>
                  <a:fillRect/>
                </a:stretch>
              </p:blipFill>
              <p:spPr>
                <a:xfrm>
                  <a:off x="663955" y="9233625"/>
                  <a:ext cx="47160" cy="51840"/>
                </a:xfrm>
                <a:prstGeom prst="rect">
                  <a:avLst/>
                </a:prstGeom>
              </p:spPr>
            </p:pic>
          </mc:Fallback>
        </mc:AlternateContent>
      </p:grpSp>
      <p:grpSp>
        <p:nvGrpSpPr>
          <p:cNvPr id="89" name="Gruppieren 88">
            <a:extLst>
              <a:ext uri="{FF2B5EF4-FFF2-40B4-BE49-F238E27FC236}">
                <a16:creationId xmlns:a16="http://schemas.microsoft.com/office/drawing/2014/main" id="{36243CEE-CB22-8E22-BBE3-4EF9D958D33F}"/>
              </a:ext>
              <a:ext uri="{C183D7F6-B498-43B3-948B-1728B52AA6E4}">
                <adec:decorative xmlns:adec="http://schemas.microsoft.com/office/drawing/2017/decorative" val="1"/>
              </a:ext>
            </a:extLst>
          </p:cNvPr>
          <p:cNvGrpSpPr/>
          <p:nvPr/>
        </p:nvGrpSpPr>
        <p:grpSpPr>
          <a:xfrm>
            <a:off x="1759795" y="9222825"/>
            <a:ext cx="209160" cy="59040"/>
            <a:chOff x="1759795" y="9222825"/>
            <a:chExt cx="209160" cy="59040"/>
          </a:xfrm>
        </p:grpSpPr>
        <mc:AlternateContent xmlns:mc="http://schemas.openxmlformats.org/markup-compatibility/2006">
          <mc:Choice xmlns:p14="http://schemas.microsoft.com/office/powerpoint/2010/main" Requires="p14">
            <p:contentPart p14:bwMode="auto" r:id="rId27">
              <p14:nvContentPartPr>
                <p14:cNvPr id="86" name="Freihand 85">
                  <a:extLst>
                    <a:ext uri="{FF2B5EF4-FFF2-40B4-BE49-F238E27FC236}">
                      <a16:creationId xmlns:a16="http://schemas.microsoft.com/office/drawing/2014/main" id="{EB6D9A52-63B1-1B27-5933-48C1DAC36366}"/>
                    </a:ext>
                    <a:ext uri="{C183D7F6-B498-43B3-948B-1728B52AA6E4}">
                      <adec:decorative xmlns:adec="http://schemas.microsoft.com/office/drawing/2017/decorative" val="1"/>
                    </a:ext>
                  </a:extLst>
                </p14:cNvPr>
                <p14:cNvContentPartPr/>
                <p14:nvPr/>
              </p14:nvContentPartPr>
              <p14:xfrm>
                <a:off x="1759795" y="9226065"/>
                <a:ext cx="9000" cy="35640"/>
              </p14:xfrm>
            </p:contentPart>
          </mc:Choice>
          <mc:Fallback>
            <p:pic>
              <p:nvPicPr>
                <p:cNvPr id="86" name="Freihand 85">
                  <a:extLst>
                    <a:ext uri="{FF2B5EF4-FFF2-40B4-BE49-F238E27FC236}">
                      <a16:creationId xmlns:a16="http://schemas.microsoft.com/office/drawing/2014/main" id="{EB6D9A52-63B1-1B27-5933-48C1DAC36366}"/>
                    </a:ext>
                    <a:ext uri="{C183D7F6-B498-43B3-948B-1728B52AA6E4}">
                      <adec:decorative xmlns:adec="http://schemas.microsoft.com/office/drawing/2017/decorative" val="1"/>
                    </a:ext>
                  </a:extLst>
                </p:cNvPr>
                <p:cNvPicPr/>
                <p:nvPr/>
              </p:nvPicPr>
              <p:blipFill>
                <a:blip r:embed="rId28"/>
                <a:stretch>
                  <a:fillRect/>
                </a:stretch>
              </p:blipFill>
              <p:spPr>
                <a:xfrm>
                  <a:off x="1750795" y="9217065"/>
                  <a:ext cx="2664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87" name="Freihand 86">
                  <a:extLst>
                    <a:ext uri="{FF2B5EF4-FFF2-40B4-BE49-F238E27FC236}">
                      <a16:creationId xmlns:a16="http://schemas.microsoft.com/office/drawing/2014/main" id="{9284DA72-BBCE-59D6-0B16-C12CB83B3E06}"/>
                    </a:ext>
                    <a:ext uri="{C183D7F6-B498-43B3-948B-1728B52AA6E4}">
                      <adec:decorative xmlns:adec="http://schemas.microsoft.com/office/drawing/2017/decorative" val="1"/>
                    </a:ext>
                  </a:extLst>
                </p14:cNvPr>
                <p14:cNvContentPartPr/>
                <p14:nvPr/>
              </p14:nvContentPartPr>
              <p14:xfrm>
                <a:off x="1955635" y="9222825"/>
                <a:ext cx="13320" cy="38880"/>
              </p14:xfrm>
            </p:contentPart>
          </mc:Choice>
          <mc:Fallback>
            <p:pic>
              <p:nvPicPr>
                <p:cNvPr id="87" name="Freihand 86">
                  <a:extLst>
                    <a:ext uri="{FF2B5EF4-FFF2-40B4-BE49-F238E27FC236}">
                      <a16:creationId xmlns:a16="http://schemas.microsoft.com/office/drawing/2014/main" id="{9284DA72-BBCE-59D6-0B16-C12CB83B3E06}"/>
                    </a:ext>
                    <a:ext uri="{C183D7F6-B498-43B3-948B-1728B52AA6E4}">
                      <adec:decorative xmlns:adec="http://schemas.microsoft.com/office/drawing/2017/decorative" val="1"/>
                    </a:ext>
                  </a:extLst>
                </p:cNvPr>
                <p:cNvPicPr/>
                <p:nvPr/>
              </p:nvPicPr>
              <p:blipFill>
                <a:blip r:embed="rId30"/>
                <a:stretch>
                  <a:fillRect/>
                </a:stretch>
              </p:blipFill>
              <p:spPr>
                <a:xfrm>
                  <a:off x="1946872" y="9213825"/>
                  <a:ext cx="30496"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88" name="Freihand 87">
                  <a:extLst>
                    <a:ext uri="{FF2B5EF4-FFF2-40B4-BE49-F238E27FC236}">
                      <a16:creationId xmlns:a16="http://schemas.microsoft.com/office/drawing/2014/main" id="{20236593-F276-AA12-F9FB-7132B1895AF5}"/>
                    </a:ext>
                    <a:ext uri="{C183D7F6-B498-43B3-948B-1728B52AA6E4}">
                      <adec:decorative xmlns:adec="http://schemas.microsoft.com/office/drawing/2017/decorative" val="1"/>
                    </a:ext>
                  </a:extLst>
                </p14:cNvPr>
                <p14:cNvContentPartPr/>
                <p14:nvPr/>
              </p14:nvContentPartPr>
              <p14:xfrm>
                <a:off x="1782835" y="9235785"/>
                <a:ext cx="168120" cy="46080"/>
              </p14:xfrm>
            </p:contentPart>
          </mc:Choice>
          <mc:Fallback>
            <p:pic>
              <p:nvPicPr>
                <p:cNvPr id="88" name="Freihand 87">
                  <a:extLst>
                    <a:ext uri="{FF2B5EF4-FFF2-40B4-BE49-F238E27FC236}">
                      <a16:creationId xmlns:a16="http://schemas.microsoft.com/office/drawing/2014/main" id="{20236593-F276-AA12-F9FB-7132B1895AF5}"/>
                    </a:ext>
                    <a:ext uri="{C183D7F6-B498-43B3-948B-1728B52AA6E4}">
                      <adec:decorative xmlns:adec="http://schemas.microsoft.com/office/drawing/2017/decorative" val="1"/>
                    </a:ext>
                  </a:extLst>
                </p:cNvPr>
                <p:cNvPicPr/>
                <p:nvPr/>
              </p:nvPicPr>
              <p:blipFill>
                <a:blip r:embed="rId32"/>
                <a:stretch>
                  <a:fillRect/>
                </a:stretch>
              </p:blipFill>
              <p:spPr>
                <a:xfrm>
                  <a:off x="1773835" y="9226785"/>
                  <a:ext cx="185760" cy="63720"/>
                </a:xfrm>
                <a:prstGeom prst="rect">
                  <a:avLst/>
                </a:prstGeom>
              </p:spPr>
            </p:pic>
          </mc:Fallback>
        </mc:AlternateContent>
      </p:grpSp>
      <p:sp>
        <p:nvSpPr>
          <p:cNvPr id="66" name="Textfeld 65">
            <a:extLst>
              <a:ext uri="{FF2B5EF4-FFF2-40B4-BE49-F238E27FC236}">
                <a16:creationId xmlns:a16="http://schemas.microsoft.com/office/drawing/2014/main" id="{962A9978-9F77-126F-377A-451892AE335D}"/>
              </a:ext>
              <a:ext uri="{C183D7F6-B498-43B3-948B-1728B52AA6E4}">
                <adec:decorative xmlns:adec="http://schemas.microsoft.com/office/drawing/2017/decorative" val="1"/>
              </a:ext>
            </a:extLst>
          </p:cNvPr>
          <p:cNvSpPr txBox="1"/>
          <p:nvPr/>
        </p:nvSpPr>
        <p:spPr>
          <a:xfrm>
            <a:off x="415427" y="9206877"/>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sp>
        <p:nvSpPr>
          <p:cNvPr id="67" name="Textfeld 66">
            <a:extLst>
              <a:ext uri="{FF2B5EF4-FFF2-40B4-BE49-F238E27FC236}">
                <a16:creationId xmlns:a16="http://schemas.microsoft.com/office/drawing/2014/main" id="{4D99870D-2A20-0F20-7176-26692DCBF015}"/>
              </a:ext>
              <a:ext uri="{C183D7F6-B498-43B3-948B-1728B52AA6E4}">
                <adec:decorative xmlns:adec="http://schemas.microsoft.com/office/drawing/2017/decorative" val="1"/>
              </a:ext>
            </a:extLst>
          </p:cNvPr>
          <p:cNvSpPr txBox="1"/>
          <p:nvPr/>
        </p:nvSpPr>
        <p:spPr>
          <a:xfrm>
            <a:off x="1686658" y="9188304"/>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sp>
        <p:nvSpPr>
          <p:cNvPr id="91" name="Textfeld 90">
            <a:extLst>
              <a:ext uri="{FF2B5EF4-FFF2-40B4-BE49-F238E27FC236}">
                <a16:creationId xmlns:a16="http://schemas.microsoft.com/office/drawing/2014/main" id="{8AB08D64-E2B2-BA0E-7240-8E11767F6F47}"/>
              </a:ext>
              <a:ext uri="{C183D7F6-B498-43B3-948B-1728B52AA6E4}">
                <adec:decorative xmlns:adec="http://schemas.microsoft.com/office/drawing/2017/decorative" val="1"/>
              </a:ext>
            </a:extLst>
          </p:cNvPr>
          <p:cNvSpPr txBox="1"/>
          <p:nvPr/>
        </p:nvSpPr>
        <p:spPr>
          <a:xfrm>
            <a:off x="1029177" y="6280191"/>
            <a:ext cx="346070" cy="246221"/>
          </a:xfrm>
          <a:prstGeom prst="rect">
            <a:avLst/>
          </a:prstGeom>
          <a:noFill/>
        </p:spPr>
        <p:txBody>
          <a:bodyPr wrap="square">
            <a:spAutoFit/>
          </a:bodyPr>
          <a:lstStyle/>
          <a:p>
            <a:pPr algn="ctr"/>
            <a:r>
              <a:rPr lang="de-DE" sz="1000" dirty="0" err="1">
                <a:latin typeface="Pangolin" panose="00000500000000000000" pitchFamily="2" charset="0"/>
              </a:rPr>
              <a:t>Int</a:t>
            </a:r>
            <a:endParaRPr lang="de-AT" sz="1000" dirty="0">
              <a:solidFill>
                <a:schemeClr val="tx1"/>
              </a:solidFill>
              <a:latin typeface="Pangolin" panose="00000500000000000000" pitchFamily="2" charset="0"/>
            </a:endParaRPr>
          </a:p>
        </p:txBody>
      </p:sp>
      <p:sp>
        <p:nvSpPr>
          <p:cNvPr id="2" name="Textfeld 49">
            <a:extLst>
              <a:ext uri="{FF2B5EF4-FFF2-40B4-BE49-F238E27FC236}">
                <a16:creationId xmlns:a16="http://schemas.microsoft.com/office/drawing/2014/main" id="{A2A3A606-2A9F-8D25-12F9-3930F6BA69E7}"/>
              </a:ext>
            </a:extLst>
          </p:cNvPr>
          <p:cNvSpPr txBox="1"/>
          <p:nvPr/>
        </p:nvSpPr>
        <p:spPr>
          <a:xfrm>
            <a:off x="114552" y="221488"/>
            <a:ext cx="2055144" cy="246221"/>
          </a:xfrm>
          <a:prstGeom prst="rect">
            <a:avLst/>
          </a:prstGeom>
          <a:noFill/>
        </p:spPr>
        <p:txBody>
          <a:bodyPr wrap="square" rtlCol="0">
            <a:spAutoFit/>
          </a:bodyPr>
          <a:lstStyle/>
          <a:p>
            <a:r>
              <a:rPr lang="de-DE" sz="1000" dirty="0">
                <a:latin typeface="Pangolin" panose="00000500000000000000" pitchFamily="2" charset="0"/>
              </a:rPr>
              <a:t>Primitive </a:t>
            </a:r>
            <a:r>
              <a:rPr lang="de-AT" sz="1000" dirty="0">
                <a:latin typeface="Pangolin" panose="00000500000000000000"/>
              </a:rPr>
              <a:t>Datentypen</a:t>
            </a:r>
            <a:endParaRPr lang="de-DE" sz="1000" dirty="0">
              <a:latin typeface="Pangolin" panose="00000500000000000000" pitchFamily="2" charset="0"/>
            </a:endParaRPr>
          </a:p>
        </p:txBody>
      </p:sp>
      <p:sp>
        <p:nvSpPr>
          <p:cNvPr id="17" name="Textfeld 16">
            <a:extLst>
              <a:ext uri="{FF2B5EF4-FFF2-40B4-BE49-F238E27FC236}">
                <a16:creationId xmlns:a16="http://schemas.microsoft.com/office/drawing/2014/main" id="{EAB2CE85-EDAA-40CE-91A0-7CF9037A8673}"/>
              </a:ext>
            </a:extLst>
          </p:cNvPr>
          <p:cNvSpPr txBox="1">
            <a:spLocks noGrp="1"/>
          </p:cNvSpPr>
          <p:nvPr>
            <p:ph type="title" idx="4294967295"/>
          </p:nvPr>
        </p:nvSpPr>
        <p:spPr>
          <a:xfrm>
            <a:off x="575762" y="731984"/>
            <a:ext cx="2483961"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Hier sind die verschiedenen Containergrößen, die wir haben. Keine Sorgen, mach dir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voerst</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nicht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zuviele</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Gedanken über die exakten Zahlenbereiche.</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22" name="Textfeld 21">
            <a:extLst>
              <a:ext uri="{FF2B5EF4-FFF2-40B4-BE49-F238E27FC236}">
                <a16:creationId xmlns:a16="http://schemas.microsoft.com/office/drawing/2014/main" id="{D256D796-B065-41B3-9424-D9E087929BDC}"/>
              </a:ext>
            </a:extLst>
          </p:cNvPr>
          <p:cNvSpPr txBox="1"/>
          <p:nvPr/>
        </p:nvSpPr>
        <p:spPr>
          <a:xfrm>
            <a:off x="220637" y="3876453"/>
            <a:ext cx="2012950" cy="553998"/>
          </a:xfrm>
          <a:prstGeom prst="rect">
            <a:avLst/>
          </a:prstGeom>
          <a:noFill/>
        </p:spPr>
        <p:txBody>
          <a:bodyPr wrap="square">
            <a:spAutoFit/>
          </a:bodyPr>
          <a:lstStyle/>
          <a:p>
            <a:pPr algn="ctr"/>
            <a:r>
              <a:rPr lang="de-DE" sz="1000" dirty="0">
                <a:latin typeface="Pangolin" panose="00000500000000000000" pitchFamily="2" charset="0"/>
              </a:rPr>
              <a:t>Manchmal musst du den Inhalt von einem Glass in ein anderes schütten.</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C2E880B1-4D80-4221-B780-CFBE6FE470F0}"/>
              </a:ext>
            </a:extLst>
          </p:cNvPr>
          <p:cNvSpPr txBox="1"/>
          <p:nvPr/>
        </p:nvSpPr>
        <p:spPr>
          <a:xfrm>
            <a:off x="2891333" y="4030341"/>
            <a:ext cx="1280465" cy="400110"/>
          </a:xfrm>
          <a:prstGeom prst="rect">
            <a:avLst/>
          </a:prstGeom>
          <a:noFill/>
        </p:spPr>
        <p:txBody>
          <a:bodyPr wrap="square">
            <a:spAutoFit/>
          </a:bodyPr>
          <a:lstStyle/>
          <a:p>
            <a:pPr algn="ctr"/>
            <a:r>
              <a:rPr lang="de-DE" sz="1000" dirty="0">
                <a:latin typeface="Pangolin" panose="00000500000000000000" pitchFamily="2" charset="0"/>
              </a:rPr>
              <a:t>Das ist jetzt nicht allzu schwer.</a:t>
            </a:r>
            <a:endParaRPr lang="de-AT" sz="1000" dirty="0">
              <a:solidFill>
                <a:schemeClr val="tx1"/>
              </a:solidFill>
              <a:latin typeface="Pangolin" panose="00000500000000000000" pitchFamily="2" charset="0"/>
            </a:endParaRPr>
          </a:p>
        </p:txBody>
      </p:sp>
      <p:sp>
        <p:nvSpPr>
          <p:cNvPr id="28" name="Textfeld 27">
            <a:extLst>
              <a:ext uri="{FF2B5EF4-FFF2-40B4-BE49-F238E27FC236}">
                <a16:creationId xmlns:a16="http://schemas.microsoft.com/office/drawing/2014/main" id="{06DF58F9-B396-413E-B575-4DB8B8D74ACB}"/>
              </a:ext>
            </a:extLst>
          </p:cNvPr>
          <p:cNvSpPr txBox="1"/>
          <p:nvPr/>
        </p:nvSpPr>
        <p:spPr>
          <a:xfrm>
            <a:off x="4697522" y="3945056"/>
            <a:ext cx="1821873" cy="400110"/>
          </a:xfrm>
          <a:prstGeom prst="rect">
            <a:avLst/>
          </a:prstGeom>
          <a:noFill/>
        </p:spPr>
        <p:txBody>
          <a:bodyPr wrap="square">
            <a:spAutoFit/>
          </a:bodyPr>
          <a:lstStyle/>
          <a:p>
            <a:pPr algn="ctr"/>
            <a:r>
              <a:rPr lang="de-DE" sz="1000" dirty="0">
                <a:latin typeface="Pangolin" panose="00000500000000000000" pitchFamily="2" charset="0"/>
              </a:rPr>
              <a:t>Aber dabei musst du eine Sache beachten!</a:t>
            </a:r>
            <a:endParaRPr lang="de-AT" sz="1000" dirty="0">
              <a:solidFill>
                <a:schemeClr val="tx1"/>
              </a:solidFill>
              <a:latin typeface="Pangolin" panose="00000500000000000000" pitchFamily="2" charset="0"/>
            </a:endParaRPr>
          </a:p>
        </p:txBody>
      </p:sp>
      <p:sp>
        <p:nvSpPr>
          <p:cNvPr id="37" name="Textfeld 36">
            <a:extLst>
              <a:ext uri="{FF2B5EF4-FFF2-40B4-BE49-F238E27FC236}">
                <a16:creationId xmlns:a16="http://schemas.microsoft.com/office/drawing/2014/main" id="{415077F1-516D-4AF8-9BF6-7E7CFD18D556}"/>
              </a:ext>
            </a:extLst>
          </p:cNvPr>
          <p:cNvSpPr txBox="1"/>
          <p:nvPr/>
        </p:nvSpPr>
        <p:spPr>
          <a:xfrm>
            <a:off x="495278" y="6958481"/>
            <a:ext cx="1562198" cy="707886"/>
          </a:xfrm>
          <a:prstGeom prst="rect">
            <a:avLst/>
          </a:prstGeom>
          <a:noFill/>
        </p:spPr>
        <p:txBody>
          <a:bodyPr wrap="square">
            <a:spAutoFit/>
          </a:bodyPr>
          <a:lstStyle/>
          <a:p>
            <a:pPr algn="ctr"/>
            <a:r>
              <a:rPr lang="de-DE" sz="1000" dirty="0">
                <a:latin typeface="Pangolin" panose="00000500000000000000" pitchFamily="2" charset="0"/>
              </a:rPr>
              <a:t>In Wirklichkeit entleerst du das erste Glass nicht, sondern der Inhalt wird nur in das zweite kopiert.</a:t>
            </a:r>
            <a:endParaRPr lang="de-AT" sz="1000" dirty="0">
              <a:solidFill>
                <a:schemeClr val="tx1"/>
              </a:solidFill>
              <a:latin typeface="Pangolin" panose="00000500000000000000" pitchFamily="2" charset="0"/>
            </a:endParaRPr>
          </a:p>
        </p:txBody>
      </p:sp>
      <p:sp>
        <p:nvSpPr>
          <p:cNvPr id="34" name="Textfeld 33">
            <a:extLst>
              <a:ext uri="{FF2B5EF4-FFF2-40B4-BE49-F238E27FC236}">
                <a16:creationId xmlns:a16="http://schemas.microsoft.com/office/drawing/2014/main" id="{7D31D6E0-FA84-4BF7-8596-48C1293642A5}"/>
              </a:ext>
            </a:extLst>
          </p:cNvPr>
          <p:cNvSpPr txBox="1"/>
          <p:nvPr/>
        </p:nvSpPr>
        <p:spPr>
          <a:xfrm>
            <a:off x="2429738" y="6981504"/>
            <a:ext cx="2001066" cy="553998"/>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Du kannst auch immer den Inhalt eines kleineren Glases in ein größeres kopieren.</a:t>
            </a:r>
            <a:endParaRPr lang="de-AT" sz="1000" dirty="0">
              <a:solidFill>
                <a:schemeClr val="tx1"/>
              </a:solidFill>
              <a:latin typeface="Pangolin" panose="00000500000000000000" pitchFamily="2" charset="0"/>
            </a:endParaRPr>
          </a:p>
        </p:txBody>
      </p:sp>
      <p:sp>
        <p:nvSpPr>
          <p:cNvPr id="36" name="Textfeld 35">
            <a:extLst>
              <a:ext uri="{FF2B5EF4-FFF2-40B4-BE49-F238E27FC236}">
                <a16:creationId xmlns:a16="http://schemas.microsoft.com/office/drawing/2014/main" id="{F56F6933-ED78-47EC-B1D9-1CF1175B117F}"/>
              </a:ext>
            </a:extLst>
          </p:cNvPr>
          <p:cNvSpPr txBox="1"/>
          <p:nvPr/>
        </p:nvSpPr>
        <p:spPr>
          <a:xfrm>
            <a:off x="4585220" y="6981504"/>
            <a:ext cx="2001066" cy="553998"/>
          </a:xfrm>
          <a:prstGeom prst="rect">
            <a:avLst/>
          </a:prstGeom>
          <a:noFill/>
        </p:spPr>
        <p:txBody>
          <a:bodyPr wrap="square">
            <a:spAutoFit/>
          </a:bodyPr>
          <a:lstStyle/>
          <a:p>
            <a:pPr algn="ctr"/>
            <a:r>
              <a:rPr lang="de-DE" sz="1000" dirty="0">
                <a:latin typeface="Pangolin" panose="00000500000000000000" pitchFamily="2" charset="0"/>
              </a:rPr>
              <a:t>Was passiert jedoch wenn man ein größeres Glas in ein kleineres kippen will?</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4091270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7" name="Grafik 36">
            <a:extLst>
              <a:ext uri="{FF2B5EF4-FFF2-40B4-BE49-F238E27FC236}">
                <a16:creationId xmlns:a16="http://schemas.microsoft.com/office/drawing/2014/main" id="{9AD545ED-18FB-D098-165F-D16B63FDFBA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pic>
        <p:nvPicPr>
          <p:cNvPr id="39" name="Grafik 38">
            <a:extLst>
              <a:ext uri="{FF2B5EF4-FFF2-40B4-BE49-F238E27FC236}">
                <a16:creationId xmlns:a16="http://schemas.microsoft.com/office/drawing/2014/main" id="{5EBABF5D-946F-A110-2AA8-21D53264EB7C}"/>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sp>
        <p:nvSpPr>
          <p:cNvPr id="4" name="Rechteck 3">
            <a:extLst>
              <a:ext uri="{FF2B5EF4-FFF2-40B4-BE49-F238E27FC236}">
                <a16:creationId xmlns:a16="http://schemas.microsoft.com/office/drawing/2014/main" id="{1266CEAC-8C35-4A0B-B3A8-BEA84DC4F645}"/>
              </a:ext>
              <a:ext uri="{C183D7F6-B498-43B3-948B-1728B52AA6E4}">
                <adec:decorative xmlns:adec="http://schemas.microsoft.com/office/drawing/2017/decorative" val="1"/>
              </a:ext>
            </a:extLst>
          </p:cNvPr>
          <p:cNvSpPr/>
          <p:nvPr/>
        </p:nvSpPr>
        <p:spPr>
          <a:xfrm>
            <a:off x="225425" y="55727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5" name="Rechteck 4">
            <a:extLst>
              <a:ext uri="{FF2B5EF4-FFF2-40B4-BE49-F238E27FC236}">
                <a16:creationId xmlns:a16="http://schemas.microsoft.com/office/drawing/2014/main" id="{1982D56E-52A1-41C5-9E38-9AE8FC3766E1}"/>
              </a:ext>
              <a:ext uri="{C183D7F6-B498-43B3-948B-1728B52AA6E4}">
                <adec:decorative xmlns:adec="http://schemas.microsoft.com/office/drawing/2017/decorative" val="1"/>
              </a:ext>
            </a:extLst>
          </p:cNvPr>
          <p:cNvSpPr/>
          <p:nvPr/>
        </p:nvSpPr>
        <p:spPr>
          <a:xfrm>
            <a:off x="2384425" y="545031"/>
            <a:ext cx="2089150" cy="2951163"/>
          </a:xfrm>
          <a:custGeom>
            <a:avLst/>
            <a:gdLst>
              <a:gd name="connsiteX0" fmla="*/ 0 w 2089150"/>
              <a:gd name="connsiteY0" fmla="*/ 0 h 2951163"/>
              <a:gd name="connsiteX1" fmla="*/ 633709 w 2089150"/>
              <a:gd name="connsiteY1" fmla="*/ 0 h 2951163"/>
              <a:gd name="connsiteX2" fmla="*/ 1288309 w 2089150"/>
              <a:gd name="connsiteY2" fmla="*/ 0 h 2951163"/>
              <a:gd name="connsiteX3" fmla="*/ 2089150 w 2089150"/>
              <a:gd name="connsiteY3" fmla="*/ 0 h 2951163"/>
              <a:gd name="connsiteX4" fmla="*/ 2089150 w 2089150"/>
              <a:gd name="connsiteY4" fmla="*/ 560721 h 2951163"/>
              <a:gd name="connsiteX5" fmla="*/ 2089150 w 2089150"/>
              <a:gd name="connsiteY5" fmla="*/ 1209977 h 2951163"/>
              <a:gd name="connsiteX6" fmla="*/ 2089150 w 2089150"/>
              <a:gd name="connsiteY6" fmla="*/ 1711675 h 2951163"/>
              <a:gd name="connsiteX7" fmla="*/ 2089150 w 2089150"/>
              <a:gd name="connsiteY7" fmla="*/ 2242884 h 2951163"/>
              <a:gd name="connsiteX8" fmla="*/ 2089150 w 2089150"/>
              <a:gd name="connsiteY8" fmla="*/ 2951163 h 2951163"/>
              <a:gd name="connsiteX9" fmla="*/ 1455441 w 2089150"/>
              <a:gd name="connsiteY9" fmla="*/ 2951163 h 2951163"/>
              <a:gd name="connsiteX10" fmla="*/ 800841 w 2089150"/>
              <a:gd name="connsiteY10" fmla="*/ 2951163 h 2951163"/>
              <a:gd name="connsiteX11" fmla="*/ 0 w 2089150"/>
              <a:gd name="connsiteY11" fmla="*/ 2951163 h 2951163"/>
              <a:gd name="connsiteX12" fmla="*/ 0 w 2089150"/>
              <a:gd name="connsiteY12" fmla="*/ 2449465 h 2951163"/>
              <a:gd name="connsiteX13" fmla="*/ 0 w 2089150"/>
              <a:gd name="connsiteY13" fmla="*/ 1829721 h 2951163"/>
              <a:gd name="connsiteX14" fmla="*/ 0 w 2089150"/>
              <a:gd name="connsiteY14" fmla="*/ 1239488 h 2951163"/>
              <a:gd name="connsiteX15" fmla="*/ 0 w 2089150"/>
              <a:gd name="connsiteY15" fmla="*/ 708279 h 2951163"/>
              <a:gd name="connsiteX16" fmla="*/ 0 w 20891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89150" h="2951163" extrusionOk="0">
                <a:moveTo>
                  <a:pt x="0" y="0"/>
                </a:moveTo>
                <a:cubicBezTo>
                  <a:pt x="180692" y="9832"/>
                  <a:pt x="413782" y="11249"/>
                  <a:pt x="633709" y="0"/>
                </a:cubicBezTo>
                <a:cubicBezTo>
                  <a:pt x="853636" y="-11249"/>
                  <a:pt x="1016011" y="-14321"/>
                  <a:pt x="1288309" y="0"/>
                </a:cubicBezTo>
                <a:cubicBezTo>
                  <a:pt x="1560607" y="14321"/>
                  <a:pt x="1856913" y="23314"/>
                  <a:pt x="2089150" y="0"/>
                </a:cubicBezTo>
                <a:cubicBezTo>
                  <a:pt x="2101332" y="245709"/>
                  <a:pt x="2079607" y="343479"/>
                  <a:pt x="2089150" y="560721"/>
                </a:cubicBezTo>
                <a:cubicBezTo>
                  <a:pt x="2098693" y="777963"/>
                  <a:pt x="2119040" y="886218"/>
                  <a:pt x="2089150" y="1209977"/>
                </a:cubicBezTo>
                <a:cubicBezTo>
                  <a:pt x="2059260" y="1533736"/>
                  <a:pt x="2082151" y="1542940"/>
                  <a:pt x="2089150" y="1711675"/>
                </a:cubicBezTo>
                <a:cubicBezTo>
                  <a:pt x="2096149" y="1880410"/>
                  <a:pt x="2099047" y="2114975"/>
                  <a:pt x="2089150" y="2242884"/>
                </a:cubicBezTo>
                <a:cubicBezTo>
                  <a:pt x="2079253" y="2370793"/>
                  <a:pt x="2120057" y="2753717"/>
                  <a:pt x="2089150" y="2951163"/>
                </a:cubicBezTo>
                <a:cubicBezTo>
                  <a:pt x="1810955" y="2950928"/>
                  <a:pt x="1591278" y="2976678"/>
                  <a:pt x="1455441" y="2951163"/>
                </a:cubicBezTo>
                <a:cubicBezTo>
                  <a:pt x="1319604" y="2925648"/>
                  <a:pt x="1093847" y="2974399"/>
                  <a:pt x="800841" y="2951163"/>
                </a:cubicBezTo>
                <a:cubicBezTo>
                  <a:pt x="507835" y="2927927"/>
                  <a:pt x="226229" y="2945517"/>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6" name="Rechteck 5">
            <a:extLst>
              <a:ext uri="{FF2B5EF4-FFF2-40B4-BE49-F238E27FC236}">
                <a16:creationId xmlns:a16="http://schemas.microsoft.com/office/drawing/2014/main" id="{59077381-D4D2-445B-832C-258968B888BE}"/>
              </a:ext>
              <a:ext uri="{C183D7F6-B498-43B3-948B-1728B52AA6E4}">
                <adec:decorative xmlns:adec="http://schemas.microsoft.com/office/drawing/2017/decorative" val="1"/>
              </a:ext>
            </a:extLst>
          </p:cNvPr>
          <p:cNvSpPr/>
          <p:nvPr/>
        </p:nvSpPr>
        <p:spPr>
          <a:xfrm>
            <a:off x="4586579" y="551966"/>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7" name="Rechteck 6">
            <a:extLst>
              <a:ext uri="{FF2B5EF4-FFF2-40B4-BE49-F238E27FC236}">
                <a16:creationId xmlns:a16="http://schemas.microsoft.com/office/drawing/2014/main" id="{6144BA3E-88E5-4B1B-9A08-914364AB993E}"/>
              </a:ext>
              <a:ext uri="{C183D7F6-B498-43B3-948B-1728B52AA6E4}">
                <adec:decorative xmlns:adec="http://schemas.microsoft.com/office/drawing/2017/decorative" val="1"/>
              </a:ext>
            </a:extLst>
          </p:cNvPr>
          <p:cNvSpPr/>
          <p:nvPr/>
        </p:nvSpPr>
        <p:spPr>
          <a:xfrm>
            <a:off x="225425" y="363592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8" name="Rechteck 7">
            <a:extLst>
              <a:ext uri="{FF2B5EF4-FFF2-40B4-BE49-F238E27FC236}">
                <a16:creationId xmlns:a16="http://schemas.microsoft.com/office/drawing/2014/main" id="{E36F62F2-C52D-4BF5-A9DC-F94C474D3D98}"/>
              </a:ext>
              <a:ext uri="{C183D7F6-B498-43B3-948B-1728B52AA6E4}">
                <adec:decorative xmlns:adec="http://schemas.microsoft.com/office/drawing/2017/decorative" val="1"/>
              </a:ext>
            </a:extLst>
          </p:cNvPr>
          <p:cNvSpPr/>
          <p:nvPr/>
        </p:nvSpPr>
        <p:spPr>
          <a:xfrm>
            <a:off x="2391555" y="6757611"/>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9" name="Rechteck 8">
            <a:extLst>
              <a:ext uri="{FF2B5EF4-FFF2-40B4-BE49-F238E27FC236}">
                <a16:creationId xmlns:a16="http://schemas.microsoft.com/office/drawing/2014/main" id="{767EB8C3-E9CC-42F2-81D7-7B021A47CBE2}"/>
              </a:ext>
              <a:ext uri="{C183D7F6-B498-43B3-948B-1728B52AA6E4}">
                <adec:decorative xmlns:adec="http://schemas.microsoft.com/office/drawing/2017/decorative" val="1"/>
              </a:ext>
            </a:extLst>
          </p:cNvPr>
          <p:cNvSpPr/>
          <p:nvPr/>
        </p:nvSpPr>
        <p:spPr>
          <a:xfrm>
            <a:off x="237345" y="674321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0" name="Rechteck 9">
            <a:extLst>
              <a:ext uri="{FF2B5EF4-FFF2-40B4-BE49-F238E27FC236}">
                <a16:creationId xmlns:a16="http://schemas.microsoft.com/office/drawing/2014/main" id="{D1DF8824-F688-4F2D-A732-3F68B65D8AAF}"/>
              </a:ext>
              <a:ext uri="{C183D7F6-B498-43B3-948B-1728B52AA6E4}">
                <adec:decorative xmlns:adec="http://schemas.microsoft.com/office/drawing/2017/decorative" val="1"/>
              </a:ext>
            </a:extLst>
          </p:cNvPr>
          <p:cNvSpPr/>
          <p:nvPr/>
        </p:nvSpPr>
        <p:spPr>
          <a:xfrm>
            <a:off x="456960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41" name="Rechteck 40">
            <a:extLst>
              <a:ext uri="{FF2B5EF4-FFF2-40B4-BE49-F238E27FC236}">
                <a16:creationId xmlns:a16="http://schemas.microsoft.com/office/drawing/2014/main" id="{B2402043-2606-47B6-9F31-997A13EA6E23}"/>
              </a:ext>
              <a:ext uri="{C183D7F6-B498-43B3-948B-1728B52AA6E4}">
                <adec:decorative xmlns:adec="http://schemas.microsoft.com/office/drawing/2017/decorative" val="1"/>
              </a:ext>
            </a:extLst>
          </p:cNvPr>
          <p:cNvSpPr/>
          <p:nvPr/>
        </p:nvSpPr>
        <p:spPr>
          <a:xfrm>
            <a:off x="2420370" y="363603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 name="Textfeld 49">
            <a:extLst>
              <a:ext uri="{FF2B5EF4-FFF2-40B4-BE49-F238E27FC236}">
                <a16:creationId xmlns:a16="http://schemas.microsoft.com/office/drawing/2014/main" id="{2B12A6A7-D60A-AFC6-A172-2373E8468757}"/>
              </a:ext>
            </a:extLst>
          </p:cNvPr>
          <p:cNvSpPr txBox="1"/>
          <p:nvPr/>
        </p:nvSpPr>
        <p:spPr>
          <a:xfrm>
            <a:off x="114552" y="221488"/>
            <a:ext cx="2055144" cy="246221"/>
          </a:xfrm>
          <a:prstGeom prst="rect">
            <a:avLst/>
          </a:prstGeom>
          <a:noFill/>
        </p:spPr>
        <p:txBody>
          <a:bodyPr wrap="square" rtlCol="0">
            <a:spAutoFit/>
          </a:bodyPr>
          <a:lstStyle/>
          <a:p>
            <a:r>
              <a:rPr lang="de-DE" sz="1000" dirty="0">
                <a:latin typeface="Pangolin" panose="00000500000000000000" pitchFamily="2" charset="0"/>
              </a:rPr>
              <a:t>Primitive </a:t>
            </a:r>
            <a:r>
              <a:rPr lang="de-AT" sz="1000" dirty="0">
                <a:latin typeface="Pangolin" panose="00000500000000000000"/>
              </a:rPr>
              <a:t>Datentypen</a:t>
            </a:r>
            <a:endParaRPr lang="de-DE" sz="1000" dirty="0">
              <a:latin typeface="Pangolin" panose="00000500000000000000" pitchFamily="2" charset="0"/>
            </a:endParaRPr>
          </a:p>
        </p:txBody>
      </p:sp>
      <p:sp>
        <p:nvSpPr>
          <p:cNvPr id="12" name="Textfeld 11">
            <a:extLst>
              <a:ext uri="{FF2B5EF4-FFF2-40B4-BE49-F238E27FC236}">
                <a16:creationId xmlns:a16="http://schemas.microsoft.com/office/drawing/2014/main" id="{32370669-B1FA-4A62-883F-48DF8C3FF9DD}"/>
              </a:ext>
            </a:extLst>
          </p:cNvPr>
          <p:cNvSpPr txBox="1">
            <a:spLocks noGrp="1"/>
          </p:cNvSpPr>
          <p:nvPr>
            <p:ph type="title" idx="4294967295"/>
          </p:nvPr>
        </p:nvSpPr>
        <p:spPr>
          <a:xfrm>
            <a:off x="237345" y="871749"/>
            <a:ext cx="2001066" cy="4001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Nur ein Teil davon würde hineinpassen.</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3" name="Textfeld 12">
            <a:extLst>
              <a:ext uri="{FF2B5EF4-FFF2-40B4-BE49-F238E27FC236}">
                <a16:creationId xmlns:a16="http://schemas.microsoft.com/office/drawing/2014/main" id="{8BB98DD7-138F-4280-9CFC-330A6CEB34FD}"/>
              </a:ext>
            </a:extLst>
          </p:cNvPr>
          <p:cNvSpPr txBox="1"/>
          <p:nvPr/>
        </p:nvSpPr>
        <p:spPr>
          <a:xfrm>
            <a:off x="2594002" y="830545"/>
            <a:ext cx="1664942" cy="553998"/>
          </a:xfrm>
          <a:prstGeom prst="rect">
            <a:avLst/>
          </a:prstGeom>
          <a:noFill/>
        </p:spPr>
        <p:txBody>
          <a:bodyPr wrap="square">
            <a:spAutoFit/>
          </a:bodyPr>
          <a:lstStyle/>
          <a:p>
            <a:pPr algn="ctr"/>
            <a:r>
              <a:rPr lang="de-DE" sz="1000" dirty="0">
                <a:latin typeface="Pangolin" panose="00000500000000000000" pitchFamily="2" charset="0"/>
              </a:rPr>
              <a:t>Und der Rest würde einen Saustall auf der Arbeitsfläche hinterlassen.</a:t>
            </a:r>
            <a:endParaRPr lang="de-AT" sz="1000" dirty="0">
              <a:solidFill>
                <a:schemeClr val="tx1"/>
              </a:solidFill>
              <a:latin typeface="Pangolin" panose="00000500000000000000" pitchFamily="2" charset="0"/>
            </a:endParaRPr>
          </a:p>
        </p:txBody>
      </p:sp>
      <p:sp>
        <p:nvSpPr>
          <p:cNvPr id="14" name="Textfeld 13">
            <a:extLst>
              <a:ext uri="{FF2B5EF4-FFF2-40B4-BE49-F238E27FC236}">
                <a16:creationId xmlns:a16="http://schemas.microsoft.com/office/drawing/2014/main" id="{D4234115-2013-40E2-B088-A4DB2C414824}"/>
              </a:ext>
            </a:extLst>
          </p:cNvPr>
          <p:cNvSpPr txBox="1"/>
          <p:nvPr/>
        </p:nvSpPr>
        <p:spPr>
          <a:xfrm>
            <a:off x="4591866" y="871749"/>
            <a:ext cx="2051050" cy="553998"/>
          </a:xfrm>
          <a:prstGeom prst="rect">
            <a:avLst/>
          </a:prstGeom>
          <a:noFill/>
        </p:spPr>
        <p:txBody>
          <a:bodyPr wrap="square">
            <a:spAutoFit/>
          </a:bodyPr>
          <a:lstStyle/>
          <a:p>
            <a:pPr algn="ctr"/>
            <a:r>
              <a:rPr lang="en-US" sz="1000" dirty="0">
                <a:latin typeface="Pangolin" panose="00000500000000000000" pitchFamily="2" charset="0"/>
              </a:rPr>
              <a:t>Und </a:t>
            </a:r>
            <a:r>
              <a:rPr lang="en-US" sz="1000" dirty="0" err="1">
                <a:latin typeface="Pangolin" panose="00000500000000000000" pitchFamily="2" charset="0"/>
              </a:rPr>
              <a:t>ob</a:t>
            </a:r>
            <a:r>
              <a:rPr lang="en-US" sz="1000" dirty="0">
                <a:latin typeface="Pangolin" panose="00000500000000000000" pitchFamily="2" charset="0"/>
              </a:rPr>
              <a:t> das was </a:t>
            </a:r>
            <a:r>
              <a:rPr lang="en-US" sz="1000" dirty="0" err="1">
                <a:latin typeface="Pangolin" panose="00000500000000000000" pitchFamily="2" charset="0"/>
              </a:rPr>
              <a:t>schlechtes</a:t>
            </a:r>
            <a:r>
              <a:rPr lang="en-US" sz="1000" dirty="0">
                <a:latin typeface="Pangolin" panose="00000500000000000000" pitchFamily="2" charset="0"/>
              </a:rPr>
              <a:t> </a:t>
            </a:r>
            <a:r>
              <a:rPr lang="en-US" sz="1000" dirty="0" err="1">
                <a:latin typeface="Pangolin" panose="00000500000000000000" pitchFamily="2" charset="0"/>
              </a:rPr>
              <a:t>ist</a:t>
            </a:r>
            <a:r>
              <a:rPr lang="en-US" sz="1000" dirty="0">
                <a:latin typeface="Pangolin" panose="00000500000000000000" pitchFamily="2" charset="0"/>
              </a:rPr>
              <a:t>, </a:t>
            </a:r>
            <a:r>
              <a:rPr lang="en-US" sz="1000" dirty="0" err="1">
                <a:latin typeface="Pangolin" panose="00000500000000000000" pitchFamily="2" charset="0"/>
              </a:rPr>
              <a:t>hängt</a:t>
            </a:r>
            <a:r>
              <a:rPr lang="en-US" sz="1000" dirty="0">
                <a:latin typeface="Pangolin" panose="00000500000000000000" pitchFamily="2" charset="0"/>
              </a:rPr>
              <a:t> </a:t>
            </a:r>
            <a:r>
              <a:rPr lang="en-US" sz="1000" dirty="0" err="1">
                <a:latin typeface="Pangolin" panose="00000500000000000000" pitchFamily="2" charset="0"/>
              </a:rPr>
              <a:t>davon</a:t>
            </a:r>
            <a:r>
              <a:rPr lang="en-US" sz="1000" dirty="0">
                <a:latin typeface="Pangolin" panose="00000500000000000000" pitchFamily="2" charset="0"/>
              </a:rPr>
              <a:t> ab </a:t>
            </a:r>
            <a:r>
              <a:rPr lang="en-US" sz="1000" dirty="0" err="1">
                <a:latin typeface="Pangolin" panose="00000500000000000000" pitchFamily="2" charset="0"/>
              </a:rPr>
              <a:t>mit</a:t>
            </a:r>
            <a:r>
              <a:rPr lang="en-US" sz="1000" dirty="0">
                <a:latin typeface="Pangolin" panose="00000500000000000000" pitchFamily="2" charset="0"/>
              </a:rPr>
              <a:t> </a:t>
            </a:r>
            <a:r>
              <a:rPr lang="en-US" sz="1000" dirty="0" err="1">
                <a:latin typeface="Pangolin" panose="00000500000000000000" pitchFamily="2" charset="0"/>
              </a:rPr>
              <a:t>welchem</a:t>
            </a:r>
            <a:r>
              <a:rPr lang="en-US" sz="1000" dirty="0">
                <a:latin typeface="Pangolin" panose="00000500000000000000" pitchFamily="2" charset="0"/>
              </a:rPr>
              <a:t> Chef du </a:t>
            </a:r>
            <a:r>
              <a:rPr lang="en-US" sz="1000" dirty="0" err="1">
                <a:latin typeface="Pangolin" panose="00000500000000000000" pitchFamily="2" charset="0"/>
              </a:rPr>
              <a:t>Schicht</a:t>
            </a:r>
            <a:r>
              <a:rPr lang="en-US" sz="1000" dirty="0">
                <a:latin typeface="Pangolin" panose="00000500000000000000" pitchFamily="2" charset="0"/>
              </a:rPr>
              <a:t> hast.</a:t>
            </a:r>
            <a:endParaRPr lang="de-AT" sz="1000" dirty="0">
              <a:solidFill>
                <a:schemeClr val="tx1"/>
              </a:solidFill>
              <a:latin typeface="Pangolin" panose="00000500000000000000" pitchFamily="2" charset="0"/>
            </a:endParaRPr>
          </a:p>
        </p:txBody>
      </p:sp>
      <p:sp>
        <p:nvSpPr>
          <p:cNvPr id="15" name="Textfeld 14">
            <a:extLst>
              <a:ext uri="{FF2B5EF4-FFF2-40B4-BE49-F238E27FC236}">
                <a16:creationId xmlns:a16="http://schemas.microsoft.com/office/drawing/2014/main" id="{EA649DB5-9A6D-4AC6-832D-F734CE88E9B6}"/>
              </a:ext>
            </a:extLst>
          </p:cNvPr>
          <p:cNvSpPr txBox="1"/>
          <p:nvPr/>
        </p:nvSpPr>
        <p:spPr>
          <a:xfrm>
            <a:off x="289990" y="3928385"/>
            <a:ext cx="1893035" cy="707886"/>
          </a:xfrm>
          <a:prstGeom prst="rect">
            <a:avLst/>
          </a:prstGeom>
          <a:noFill/>
        </p:spPr>
        <p:txBody>
          <a:bodyPr wrap="square">
            <a:spAutoFit/>
          </a:bodyPr>
          <a:lstStyle/>
          <a:p>
            <a:pPr algn="ctr"/>
            <a:r>
              <a:rPr lang="en-US" sz="1000" dirty="0" err="1">
                <a:latin typeface="Pangolin" panose="00000500000000000000" pitchFamily="2" charset="0"/>
              </a:rPr>
              <a:t>Siehst</a:t>
            </a:r>
            <a:r>
              <a:rPr lang="en-US" sz="1000" dirty="0">
                <a:latin typeface="Pangolin" panose="00000500000000000000" pitchFamily="2" charset="0"/>
              </a:rPr>
              <a:t> du </a:t>
            </a:r>
            <a:r>
              <a:rPr lang="en-US" sz="1000" dirty="0" err="1">
                <a:latin typeface="Pangolin" panose="00000500000000000000" pitchFamily="2" charset="0"/>
              </a:rPr>
              <a:t>diese</a:t>
            </a:r>
            <a:r>
              <a:rPr lang="en-US" sz="1000" dirty="0">
                <a:latin typeface="Pangolin" panose="00000500000000000000" pitchFamily="2" charset="0"/>
              </a:rPr>
              <a:t> Person da? </a:t>
            </a:r>
            <a:r>
              <a:rPr lang="en-US" sz="1000" dirty="0" err="1">
                <a:latin typeface="Pangolin" panose="00000500000000000000" pitchFamily="2" charset="0"/>
              </a:rPr>
              <a:t>Ihr</a:t>
            </a:r>
            <a:r>
              <a:rPr lang="en-US" sz="1000" dirty="0">
                <a:latin typeface="Pangolin" panose="00000500000000000000" pitchFamily="2" charset="0"/>
              </a:rPr>
              <a:t> </a:t>
            </a:r>
            <a:r>
              <a:rPr lang="en-US" sz="1000" dirty="0" err="1">
                <a:latin typeface="Pangolin" panose="00000500000000000000" pitchFamily="2" charset="0"/>
              </a:rPr>
              <a:t>ist</a:t>
            </a:r>
            <a:r>
              <a:rPr lang="en-US" sz="1000" dirty="0">
                <a:latin typeface="Pangolin" panose="00000500000000000000" pitchFamily="2" charset="0"/>
              </a:rPr>
              <a:t> es egal, </a:t>
            </a:r>
            <a:r>
              <a:rPr lang="en-US" sz="1000" dirty="0" err="1">
                <a:latin typeface="Pangolin" panose="00000500000000000000" pitchFamily="2" charset="0"/>
              </a:rPr>
              <a:t>ob</a:t>
            </a:r>
            <a:r>
              <a:rPr lang="en-US" sz="1000" dirty="0">
                <a:latin typeface="Pangolin" panose="00000500000000000000" pitchFamily="2" charset="0"/>
              </a:rPr>
              <a:t> du </a:t>
            </a:r>
            <a:r>
              <a:rPr lang="en-US" sz="1000" dirty="0" err="1">
                <a:latin typeface="Pangolin" panose="00000500000000000000" pitchFamily="2" charset="0"/>
              </a:rPr>
              <a:t>etwas</a:t>
            </a:r>
            <a:r>
              <a:rPr lang="en-US" sz="1000" dirty="0">
                <a:latin typeface="Pangolin" panose="00000500000000000000" pitchFamily="2" charset="0"/>
              </a:rPr>
              <a:t> </a:t>
            </a:r>
            <a:r>
              <a:rPr lang="en-US" sz="1000" dirty="0" err="1">
                <a:latin typeface="Pangolin" panose="00000500000000000000" pitchFamily="2" charset="0"/>
              </a:rPr>
              <a:t>verschüttest</a:t>
            </a:r>
            <a:r>
              <a:rPr lang="en-US" sz="1000" dirty="0">
                <a:latin typeface="Pangolin" panose="00000500000000000000" pitchFamily="2" charset="0"/>
              </a:rPr>
              <a:t> und </a:t>
            </a:r>
            <a:r>
              <a:rPr lang="en-US" sz="1000" dirty="0" err="1">
                <a:latin typeface="Pangolin" panose="00000500000000000000" pitchFamily="2" charset="0"/>
              </a:rPr>
              <a:t>sie</a:t>
            </a:r>
            <a:r>
              <a:rPr lang="en-US" sz="1000" dirty="0">
                <a:latin typeface="Pangolin" panose="00000500000000000000" pitchFamily="2" charset="0"/>
              </a:rPr>
              <a:t> </a:t>
            </a:r>
            <a:r>
              <a:rPr lang="en-US" sz="1000" dirty="0" err="1">
                <a:latin typeface="Pangolin" panose="00000500000000000000" pitchFamily="2" charset="0"/>
              </a:rPr>
              <a:t>wischt</a:t>
            </a:r>
            <a:r>
              <a:rPr lang="en-US" sz="1000" dirty="0">
                <a:latin typeface="Pangolin" panose="00000500000000000000" pitchFamily="2" charset="0"/>
              </a:rPr>
              <a:t> </a:t>
            </a:r>
            <a:r>
              <a:rPr lang="en-US" sz="1000" dirty="0" err="1">
                <a:latin typeface="Pangolin" panose="00000500000000000000" pitchFamily="2" charset="0"/>
              </a:rPr>
              <a:t>auch</a:t>
            </a:r>
            <a:r>
              <a:rPr lang="en-US" sz="1000" dirty="0">
                <a:latin typeface="Pangolin" panose="00000500000000000000" pitchFamily="2" charset="0"/>
              </a:rPr>
              <a:t> hinter </a:t>
            </a:r>
            <a:r>
              <a:rPr lang="en-US" sz="1000" dirty="0" err="1">
                <a:latin typeface="Pangolin" panose="00000500000000000000" pitchFamily="2" charset="0"/>
              </a:rPr>
              <a:t>dir</a:t>
            </a:r>
            <a:r>
              <a:rPr lang="en-US" sz="1000" dirty="0">
                <a:latin typeface="Pangolin" panose="00000500000000000000" pitchFamily="2" charset="0"/>
              </a:rPr>
              <a:t> auf.</a:t>
            </a:r>
            <a:endParaRPr lang="de-AT" sz="1000"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E51EBDF6-8BE5-4025-BB97-D70CFE6BC2E0}"/>
              </a:ext>
            </a:extLst>
          </p:cNvPr>
          <p:cNvSpPr txBox="1"/>
          <p:nvPr/>
        </p:nvSpPr>
        <p:spPr>
          <a:xfrm>
            <a:off x="2433366" y="3915675"/>
            <a:ext cx="1983889" cy="553998"/>
          </a:xfrm>
          <a:prstGeom prst="rect">
            <a:avLst/>
          </a:prstGeom>
          <a:noFill/>
        </p:spPr>
        <p:txBody>
          <a:bodyPr wrap="square">
            <a:spAutoFit/>
          </a:bodyPr>
          <a:lstStyle/>
          <a:p>
            <a:pPr algn="ctr"/>
            <a:r>
              <a:rPr lang="en-US" sz="1000" dirty="0">
                <a:latin typeface="Pangolin" panose="00000500000000000000" pitchFamily="2" charset="0"/>
              </a:rPr>
              <a:t>Aber </a:t>
            </a:r>
            <a:r>
              <a:rPr lang="en-US" sz="1000" dirty="0" err="1">
                <a:latin typeface="Pangolin" panose="00000500000000000000" pitchFamily="2" charset="0"/>
              </a:rPr>
              <a:t>mach</a:t>
            </a:r>
            <a:r>
              <a:rPr lang="en-US" sz="1000" dirty="0">
                <a:latin typeface="Pangolin" panose="00000500000000000000" pitchFamily="2" charset="0"/>
              </a:rPr>
              <a:t> das NIE </a:t>
            </a:r>
            <a:r>
              <a:rPr lang="en-US" sz="1000" dirty="0" err="1">
                <a:latin typeface="Pangolin" panose="00000500000000000000" pitchFamily="2" charset="0"/>
              </a:rPr>
              <a:t>unter</a:t>
            </a:r>
            <a:r>
              <a:rPr lang="en-US" sz="1000" dirty="0">
                <a:latin typeface="Pangolin" panose="00000500000000000000" pitchFamily="2" charset="0"/>
              </a:rPr>
              <a:t> der </a:t>
            </a:r>
            <a:r>
              <a:rPr lang="en-US" sz="1000" dirty="0" err="1">
                <a:latin typeface="Pangolin" panose="00000500000000000000" pitchFamily="2" charset="0"/>
              </a:rPr>
              <a:t>Aufsicht</a:t>
            </a:r>
            <a:r>
              <a:rPr lang="en-US" sz="1000" dirty="0">
                <a:latin typeface="Pangolin" panose="00000500000000000000" pitchFamily="2" charset="0"/>
              </a:rPr>
              <a:t> von </a:t>
            </a:r>
            <a:r>
              <a:rPr lang="en-US" sz="1000" dirty="0" err="1">
                <a:latin typeface="Pangolin" panose="00000500000000000000" pitchFamily="2" charset="0"/>
              </a:rPr>
              <a:t>ihm</a:t>
            </a:r>
            <a:r>
              <a:rPr lang="en-US" sz="1000" dirty="0">
                <a:latin typeface="Pangolin" panose="00000500000000000000" pitchFamily="2" charset="0"/>
              </a:rPr>
              <a:t>! Er </a:t>
            </a:r>
            <a:r>
              <a:rPr lang="en-US" sz="1000" dirty="0" err="1">
                <a:latin typeface="Pangolin" panose="00000500000000000000" pitchFamily="2" charset="0"/>
              </a:rPr>
              <a:t>würde</a:t>
            </a:r>
            <a:r>
              <a:rPr lang="en-US" sz="1000" dirty="0">
                <a:latin typeface="Pangolin" panose="00000500000000000000" pitchFamily="2" charset="0"/>
              </a:rPr>
              <a:t> </a:t>
            </a:r>
            <a:r>
              <a:rPr lang="en-US" sz="1000" dirty="0" err="1">
                <a:latin typeface="Pangolin" panose="00000500000000000000" pitchFamily="2" charset="0"/>
              </a:rPr>
              <a:t>auszucken</a:t>
            </a:r>
            <a:r>
              <a:rPr lang="en-US" sz="1000" dirty="0">
                <a:latin typeface="Pangolin" panose="00000500000000000000" pitchFamily="2" charset="0"/>
              </a:rPr>
              <a:t>, </a:t>
            </a:r>
            <a:r>
              <a:rPr lang="en-US" sz="1000" dirty="0" err="1">
                <a:latin typeface="Pangolin" panose="00000500000000000000" pitchFamily="2" charset="0"/>
              </a:rPr>
              <a:t>wenn</a:t>
            </a:r>
            <a:r>
              <a:rPr lang="en-US" sz="1000" dirty="0">
                <a:latin typeface="Pangolin" panose="00000500000000000000" pitchFamily="2" charset="0"/>
              </a:rPr>
              <a:t> du das </a:t>
            </a:r>
            <a:r>
              <a:rPr lang="en-US" sz="1000" dirty="0" err="1">
                <a:latin typeface="Pangolin" panose="00000500000000000000" pitchFamily="2" charset="0"/>
              </a:rPr>
              <a:t>machst</a:t>
            </a:r>
            <a:r>
              <a:rPr lang="en-US"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40" name="Textfeld 39">
            <a:extLst>
              <a:ext uri="{FF2B5EF4-FFF2-40B4-BE49-F238E27FC236}">
                <a16:creationId xmlns:a16="http://schemas.microsoft.com/office/drawing/2014/main" id="{0C7EFAAF-7DFA-FE7C-D5E2-A7074C8EC5C3}"/>
              </a:ext>
            </a:extLst>
          </p:cNvPr>
          <p:cNvSpPr txBox="1"/>
          <p:nvPr/>
        </p:nvSpPr>
        <p:spPr>
          <a:xfrm>
            <a:off x="4589552" y="3928385"/>
            <a:ext cx="2001066" cy="553998"/>
          </a:xfrm>
          <a:prstGeom prst="rect">
            <a:avLst/>
          </a:prstGeom>
          <a:noFill/>
        </p:spPr>
        <p:txBody>
          <a:bodyPr wrap="square">
            <a:spAutoFit/>
          </a:bodyPr>
          <a:lstStyle/>
          <a:p>
            <a:pPr algn="ctr"/>
            <a:r>
              <a:rPr lang="de-DE" sz="1000" dirty="0">
                <a:latin typeface="Pangolin" panose="00000500000000000000" pitchFamily="2" charset="0"/>
              </a:rPr>
              <a:t>Also bedenke, je nachdem an was und wo du arbeitest, probiere dies besser zu vermeiden.</a:t>
            </a:r>
            <a:endParaRPr lang="de-AT" sz="1000" dirty="0">
              <a:solidFill>
                <a:schemeClr val="tx1"/>
              </a:solidFill>
              <a:latin typeface="Pangolin" panose="00000500000000000000" pitchFamily="2" charset="0"/>
            </a:endParaRPr>
          </a:p>
        </p:txBody>
      </p:sp>
      <p:sp>
        <p:nvSpPr>
          <p:cNvPr id="18" name="Textfeld 17">
            <a:extLst>
              <a:ext uri="{FF2B5EF4-FFF2-40B4-BE49-F238E27FC236}">
                <a16:creationId xmlns:a16="http://schemas.microsoft.com/office/drawing/2014/main" id="{7B95E41A-8941-4DEA-A927-B5EA7993132F}"/>
              </a:ext>
            </a:extLst>
          </p:cNvPr>
          <p:cNvSpPr txBox="1"/>
          <p:nvPr/>
        </p:nvSpPr>
        <p:spPr>
          <a:xfrm>
            <a:off x="187362" y="6814359"/>
            <a:ext cx="2051049" cy="600164"/>
          </a:xfrm>
          <a:prstGeom prst="rect">
            <a:avLst/>
          </a:prstGeom>
          <a:noFill/>
        </p:spPr>
        <p:txBody>
          <a:bodyPr wrap="square">
            <a:spAutoFit/>
          </a:bodyPr>
          <a:lstStyle/>
          <a:p>
            <a:pPr algn="ctr"/>
            <a:r>
              <a:rPr lang="en-US" sz="1100" dirty="0">
                <a:solidFill>
                  <a:schemeClr val="tx1"/>
                </a:solidFill>
                <a:latin typeface="Pangolin" panose="00000500000000000000" pitchFamily="2" charset="0"/>
              </a:rPr>
              <a:t>Du </a:t>
            </a:r>
            <a:r>
              <a:rPr lang="en-US" sz="1100" dirty="0" err="1">
                <a:solidFill>
                  <a:schemeClr val="tx1"/>
                </a:solidFill>
                <a:latin typeface="Pangolin" panose="00000500000000000000" pitchFamily="2" charset="0"/>
              </a:rPr>
              <a:t>fragst</a:t>
            </a:r>
            <a:r>
              <a:rPr lang="en-US" sz="1100" dirty="0">
                <a:solidFill>
                  <a:schemeClr val="tx1"/>
                </a:solidFill>
                <a:latin typeface="Pangolin" panose="00000500000000000000" pitchFamily="2" charset="0"/>
              </a:rPr>
              <a:t> dich </a:t>
            </a:r>
            <a:r>
              <a:rPr lang="en-US" sz="1100" dirty="0" err="1">
                <a:solidFill>
                  <a:schemeClr val="tx1"/>
                </a:solidFill>
                <a:latin typeface="Pangolin" panose="00000500000000000000" pitchFamily="2" charset="0"/>
              </a:rPr>
              <a:t>wahrscheinlich</a:t>
            </a:r>
            <a:r>
              <a:rPr lang="en-US" sz="1100" dirty="0">
                <a:solidFill>
                  <a:schemeClr val="tx1"/>
                </a:solidFill>
                <a:latin typeface="Pangolin" panose="00000500000000000000" pitchFamily="2" charset="0"/>
              </a:rPr>
              <a:t>, </a:t>
            </a:r>
            <a:r>
              <a:rPr lang="en-US" sz="1100" dirty="0" err="1">
                <a:solidFill>
                  <a:schemeClr val="tx1"/>
                </a:solidFill>
                <a:latin typeface="Pangolin" panose="00000500000000000000" pitchFamily="2" charset="0"/>
              </a:rPr>
              <a:t>wieso</a:t>
            </a:r>
            <a:r>
              <a:rPr lang="en-US" sz="1100" dirty="0">
                <a:solidFill>
                  <a:schemeClr val="tx1"/>
                </a:solidFill>
                <a:latin typeface="Pangolin" panose="00000500000000000000" pitchFamily="2" charset="0"/>
              </a:rPr>
              <a:t> </a:t>
            </a:r>
            <a:r>
              <a:rPr lang="en-US" sz="1100" dirty="0" err="1">
                <a:solidFill>
                  <a:schemeClr val="tx1"/>
                </a:solidFill>
                <a:latin typeface="Pangolin" panose="00000500000000000000" pitchFamily="2" charset="0"/>
              </a:rPr>
              <a:t>wir</a:t>
            </a:r>
            <a:r>
              <a:rPr lang="en-US" sz="1100" dirty="0">
                <a:solidFill>
                  <a:schemeClr val="tx1"/>
                </a:solidFill>
                <a:latin typeface="Pangolin" panose="00000500000000000000" pitchFamily="2" charset="0"/>
              </a:rPr>
              <a:t> </a:t>
            </a:r>
            <a:r>
              <a:rPr lang="en-US" sz="1100" dirty="0" err="1">
                <a:solidFill>
                  <a:schemeClr val="tx1"/>
                </a:solidFill>
                <a:latin typeface="Pangolin" panose="00000500000000000000" pitchFamily="2" charset="0"/>
              </a:rPr>
              <a:t>nich</a:t>
            </a:r>
            <a:r>
              <a:rPr lang="en-US" sz="1100" dirty="0" err="1">
                <a:latin typeface="Pangolin" panose="00000500000000000000" pitchFamily="2" charset="0"/>
              </a:rPr>
              <a:t>t</a:t>
            </a:r>
            <a:r>
              <a:rPr lang="en-US" sz="1100" dirty="0">
                <a:latin typeface="Pangolin" panose="00000500000000000000" pitchFamily="2" charset="0"/>
              </a:rPr>
              <a:t> </a:t>
            </a:r>
            <a:r>
              <a:rPr lang="en-US" sz="1100" dirty="0" err="1">
                <a:latin typeface="Pangolin" panose="00000500000000000000" pitchFamily="2" charset="0"/>
              </a:rPr>
              <a:t>gleich</a:t>
            </a:r>
            <a:r>
              <a:rPr lang="en-US" sz="1100" dirty="0">
                <a:latin typeface="Pangolin" panose="00000500000000000000" pitchFamily="2" charset="0"/>
              </a:rPr>
              <a:t> </a:t>
            </a:r>
            <a:r>
              <a:rPr lang="en-US" sz="1100" dirty="0" err="1">
                <a:latin typeface="Pangolin" panose="00000500000000000000" pitchFamily="2" charset="0"/>
              </a:rPr>
              <a:t>alles</a:t>
            </a:r>
            <a:r>
              <a:rPr lang="en-US" sz="1100" dirty="0">
                <a:latin typeface="Pangolin" panose="00000500000000000000" pitchFamily="2" charset="0"/>
              </a:rPr>
              <a:t> in Double-</a:t>
            </a:r>
            <a:r>
              <a:rPr lang="en-US" sz="1100" dirty="0" err="1">
                <a:latin typeface="Pangolin" panose="00000500000000000000" pitchFamily="2" charset="0"/>
              </a:rPr>
              <a:t>Kontainer</a:t>
            </a:r>
            <a:r>
              <a:rPr lang="en-US" sz="1100" dirty="0">
                <a:latin typeface="Pangolin" panose="00000500000000000000" pitchFamily="2" charset="0"/>
              </a:rPr>
              <a:t> </a:t>
            </a:r>
            <a:r>
              <a:rPr lang="en-US" sz="1100" dirty="0" err="1">
                <a:latin typeface="Pangolin" panose="00000500000000000000" pitchFamily="2" charset="0"/>
              </a:rPr>
              <a:t>geben</a:t>
            </a:r>
            <a:r>
              <a:rPr lang="en-US" sz="1100" dirty="0">
                <a:latin typeface="Pangolin" panose="00000500000000000000" pitchFamily="2" charset="0"/>
              </a:rPr>
              <a:t>?</a:t>
            </a:r>
            <a:endParaRPr lang="de-AT" sz="1100" dirty="0">
              <a:solidFill>
                <a:schemeClr val="tx1"/>
              </a:solidFill>
              <a:latin typeface="Pangolin" panose="00000500000000000000" pitchFamily="2" charset="0"/>
            </a:endParaRPr>
          </a:p>
        </p:txBody>
      </p:sp>
      <p:sp>
        <p:nvSpPr>
          <p:cNvPr id="19" name="Textfeld 18">
            <a:extLst>
              <a:ext uri="{FF2B5EF4-FFF2-40B4-BE49-F238E27FC236}">
                <a16:creationId xmlns:a16="http://schemas.microsoft.com/office/drawing/2014/main" id="{3FC88F93-A70E-4602-85EC-E3CC8A8816C2}"/>
              </a:ext>
            </a:extLst>
          </p:cNvPr>
          <p:cNvSpPr txBox="1"/>
          <p:nvPr/>
        </p:nvSpPr>
        <p:spPr>
          <a:xfrm>
            <a:off x="2525740" y="6876517"/>
            <a:ext cx="1598682" cy="769441"/>
          </a:xfrm>
          <a:prstGeom prst="rect">
            <a:avLst/>
          </a:prstGeom>
          <a:noFill/>
        </p:spPr>
        <p:txBody>
          <a:bodyPr wrap="square">
            <a:spAutoFit/>
          </a:bodyPr>
          <a:lstStyle/>
          <a:p>
            <a:r>
              <a:rPr lang="en-US" sz="1100" dirty="0">
                <a:solidFill>
                  <a:schemeClr val="tx1"/>
                </a:solidFill>
                <a:latin typeface="Pangolin" panose="00000500000000000000" pitchFamily="2" charset="0"/>
              </a:rPr>
              <a:t>…da </a:t>
            </a:r>
            <a:r>
              <a:rPr lang="en-US" sz="1100" dirty="0" err="1">
                <a:solidFill>
                  <a:schemeClr val="tx1"/>
                </a:solidFill>
                <a:latin typeface="Pangolin" panose="00000500000000000000" pitchFamily="2" charset="0"/>
              </a:rPr>
              <a:t>wäre</a:t>
            </a:r>
            <a:r>
              <a:rPr lang="en-US" sz="1100" dirty="0">
                <a:solidFill>
                  <a:schemeClr val="tx1"/>
                </a:solidFill>
                <a:latin typeface="Pangolin" panose="00000500000000000000" pitchFamily="2" charset="0"/>
              </a:rPr>
              <a:t> </a:t>
            </a:r>
            <a:r>
              <a:rPr lang="en-US" sz="1100" dirty="0" err="1">
                <a:solidFill>
                  <a:schemeClr val="tx1"/>
                </a:solidFill>
                <a:latin typeface="Pangolin" panose="00000500000000000000" pitchFamily="2" charset="0"/>
              </a:rPr>
              <a:t>dann</a:t>
            </a:r>
            <a:r>
              <a:rPr lang="en-US" sz="1100" dirty="0">
                <a:solidFill>
                  <a:schemeClr val="tx1"/>
                </a:solidFill>
                <a:latin typeface="Pangolin" panose="00000500000000000000" pitchFamily="2" charset="0"/>
              </a:rPr>
              <a:t> </a:t>
            </a:r>
            <a:r>
              <a:rPr lang="en-US" sz="1100" dirty="0" err="1">
                <a:solidFill>
                  <a:schemeClr val="tx1"/>
                </a:solidFill>
                <a:latin typeface="Pangolin" panose="00000500000000000000" pitchFamily="2" charset="0"/>
              </a:rPr>
              <a:t>aber</a:t>
            </a:r>
            <a:r>
              <a:rPr lang="en-US" sz="1100" dirty="0">
                <a:solidFill>
                  <a:schemeClr val="tx1"/>
                </a:solidFill>
                <a:latin typeface="Pangolin" panose="00000500000000000000" pitchFamily="2" charset="0"/>
              </a:rPr>
              <a:t> </a:t>
            </a:r>
            <a:r>
              <a:rPr lang="en-US" sz="1100" dirty="0" err="1">
                <a:solidFill>
                  <a:schemeClr val="tx1"/>
                </a:solidFill>
                <a:latin typeface="Pangolin" panose="00000500000000000000" pitchFamily="2" charset="0"/>
              </a:rPr>
              <a:t>nicht</a:t>
            </a:r>
            <a:r>
              <a:rPr lang="en-US" sz="1100" dirty="0">
                <a:solidFill>
                  <a:schemeClr val="tx1"/>
                </a:solidFill>
                <a:latin typeface="Pangolin" panose="00000500000000000000" pitchFamily="2" charset="0"/>
              </a:rPr>
              <a:t> </a:t>
            </a:r>
            <a:r>
              <a:rPr lang="en-US" sz="1100" dirty="0" err="1">
                <a:solidFill>
                  <a:schemeClr val="tx1"/>
                </a:solidFill>
                <a:latin typeface="Pangolin" panose="00000500000000000000" pitchFamily="2" charset="0"/>
              </a:rPr>
              <a:t>mehr</a:t>
            </a:r>
            <a:r>
              <a:rPr lang="en-US" sz="1100" dirty="0">
                <a:solidFill>
                  <a:schemeClr val="tx1"/>
                </a:solidFill>
                <a:latin typeface="Pangolin" panose="00000500000000000000" pitchFamily="2" charset="0"/>
              </a:rPr>
              <a:t> </a:t>
            </a:r>
            <a:r>
              <a:rPr lang="en-US" sz="1100" dirty="0" err="1">
                <a:solidFill>
                  <a:schemeClr val="tx1"/>
                </a:solidFill>
                <a:latin typeface="Pangolin" panose="00000500000000000000" pitchFamily="2" charset="0"/>
              </a:rPr>
              <a:t>wirklich</a:t>
            </a:r>
            <a:r>
              <a:rPr lang="en-US" sz="1100" dirty="0">
                <a:solidFill>
                  <a:schemeClr val="tx1"/>
                </a:solidFill>
                <a:latin typeface="Pangolin" panose="00000500000000000000" pitchFamily="2" charset="0"/>
              </a:rPr>
              <a:t> </a:t>
            </a:r>
            <a:r>
              <a:rPr lang="en-US" sz="1100" dirty="0" err="1">
                <a:solidFill>
                  <a:schemeClr val="tx1"/>
                </a:solidFill>
                <a:latin typeface="Pangolin" panose="00000500000000000000" pitchFamily="2" charset="0"/>
              </a:rPr>
              <a:t>viel</a:t>
            </a:r>
            <a:r>
              <a:rPr lang="en-US" sz="1100" dirty="0">
                <a:solidFill>
                  <a:schemeClr val="tx1"/>
                </a:solidFill>
                <a:latin typeface="Pangolin" panose="00000500000000000000" pitchFamily="2" charset="0"/>
              </a:rPr>
              <a:t> Platz auf den </a:t>
            </a:r>
          </a:p>
          <a:p>
            <a:r>
              <a:rPr lang="en-US" sz="1100" dirty="0" err="1">
                <a:solidFill>
                  <a:schemeClr val="tx1"/>
                </a:solidFill>
                <a:latin typeface="Pangolin" panose="00000500000000000000" pitchFamily="2" charset="0"/>
              </a:rPr>
              <a:t>Tischen</a:t>
            </a:r>
            <a:r>
              <a:rPr lang="en-US" sz="1100" dirty="0">
                <a:solidFill>
                  <a:schemeClr val="tx1"/>
                </a:solidFill>
                <a:latin typeface="Pangolin" panose="00000500000000000000" pitchFamily="2" charset="0"/>
              </a:rPr>
              <a:t> </a:t>
            </a:r>
            <a:r>
              <a:rPr lang="en-US" sz="1100" dirty="0" err="1">
                <a:solidFill>
                  <a:schemeClr val="tx1"/>
                </a:solidFill>
                <a:latin typeface="Pangolin" panose="00000500000000000000" pitchFamily="2" charset="0"/>
              </a:rPr>
              <a:t>frei</a:t>
            </a:r>
            <a:r>
              <a:rPr lang="en-US" sz="1100" dirty="0">
                <a:solidFill>
                  <a:schemeClr val="tx1"/>
                </a:solidFill>
                <a:latin typeface="Pangolin" panose="00000500000000000000" pitchFamily="2" charset="0"/>
              </a:rPr>
              <a:t>…</a:t>
            </a:r>
            <a:endParaRPr lang="de-AT" sz="1100" dirty="0">
              <a:solidFill>
                <a:schemeClr val="tx1"/>
              </a:solidFill>
              <a:latin typeface="Pangolin" panose="00000500000000000000" pitchFamily="2" charset="0"/>
            </a:endParaRPr>
          </a:p>
        </p:txBody>
      </p:sp>
      <p:sp>
        <p:nvSpPr>
          <p:cNvPr id="20" name="Textfeld 19">
            <a:extLst>
              <a:ext uri="{FF2B5EF4-FFF2-40B4-BE49-F238E27FC236}">
                <a16:creationId xmlns:a16="http://schemas.microsoft.com/office/drawing/2014/main" id="{129C7494-A326-4E23-9779-668ED0B2F88D}"/>
              </a:ext>
            </a:extLst>
          </p:cNvPr>
          <p:cNvSpPr txBox="1"/>
          <p:nvPr/>
        </p:nvSpPr>
        <p:spPr>
          <a:xfrm>
            <a:off x="4471420" y="8944949"/>
            <a:ext cx="1379837" cy="600164"/>
          </a:xfrm>
          <a:prstGeom prst="rect">
            <a:avLst/>
          </a:prstGeom>
          <a:noFill/>
        </p:spPr>
        <p:txBody>
          <a:bodyPr wrap="square">
            <a:spAutoFit/>
          </a:bodyPr>
          <a:lstStyle/>
          <a:p>
            <a:pPr algn="ctr"/>
            <a:r>
              <a:rPr lang="en-US" sz="1100" dirty="0">
                <a:latin typeface="Pangolin" panose="00000500000000000000" pitchFamily="2" charset="0"/>
              </a:rPr>
              <a:t>Also, bitte </a:t>
            </a:r>
            <a:r>
              <a:rPr lang="en-US" sz="1100" dirty="0" err="1">
                <a:latin typeface="Pangolin" panose="00000500000000000000" pitchFamily="2" charset="0"/>
              </a:rPr>
              <a:t>wähle</a:t>
            </a:r>
            <a:r>
              <a:rPr lang="en-US" sz="1100" dirty="0">
                <a:latin typeface="Pangolin" panose="00000500000000000000" pitchFamily="2" charset="0"/>
              </a:rPr>
              <a:t> </a:t>
            </a:r>
            <a:r>
              <a:rPr lang="en-US" sz="1100" dirty="0" err="1">
                <a:latin typeface="Pangolin" panose="00000500000000000000" pitchFamily="2" charset="0"/>
              </a:rPr>
              <a:t>immer</a:t>
            </a:r>
            <a:r>
              <a:rPr lang="en-US" sz="1100" dirty="0">
                <a:latin typeface="Pangolin" panose="00000500000000000000" pitchFamily="2" charset="0"/>
              </a:rPr>
              <a:t> die </a:t>
            </a:r>
            <a:r>
              <a:rPr lang="en-US" sz="1100" dirty="0" err="1">
                <a:latin typeface="Pangolin" panose="00000500000000000000" pitchFamily="2" charset="0"/>
              </a:rPr>
              <a:t>passende</a:t>
            </a:r>
            <a:r>
              <a:rPr lang="en-US" sz="1100" dirty="0">
                <a:latin typeface="Pangolin" panose="00000500000000000000" pitchFamily="2" charset="0"/>
              </a:rPr>
              <a:t> </a:t>
            </a:r>
            <a:r>
              <a:rPr lang="en-US" sz="1100" dirty="0" err="1">
                <a:latin typeface="Pangolin" panose="00000500000000000000" pitchFamily="2" charset="0"/>
              </a:rPr>
              <a:t>Größe</a:t>
            </a:r>
            <a:r>
              <a:rPr lang="en-US" sz="1100" dirty="0">
                <a:latin typeface="Pangolin" panose="00000500000000000000" pitchFamily="2" charset="0"/>
              </a:rPr>
              <a:t>.</a:t>
            </a:r>
            <a:endParaRPr lang="de-AT" sz="11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3278654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8" name="Grafik 27">
            <a:extLst>
              <a:ext uri="{FF2B5EF4-FFF2-40B4-BE49-F238E27FC236}">
                <a16:creationId xmlns:a16="http://schemas.microsoft.com/office/drawing/2014/main" id="{CF681732-E369-9F18-E93D-1D23013E427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pic>
        <p:nvPicPr>
          <p:cNvPr id="15" name="Grafik 14">
            <a:extLst>
              <a:ext uri="{FF2B5EF4-FFF2-40B4-BE49-F238E27FC236}">
                <a16:creationId xmlns:a16="http://schemas.microsoft.com/office/drawing/2014/main" id="{0A767FE3-155B-8ADF-54C8-6254F7B2B2E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sp>
        <p:nvSpPr>
          <p:cNvPr id="7" name="Rechteck 6">
            <a:extLst>
              <a:ext uri="{FF2B5EF4-FFF2-40B4-BE49-F238E27FC236}">
                <a16:creationId xmlns:a16="http://schemas.microsoft.com/office/drawing/2014/main" id="{40C67BAC-4C76-4AEB-8ECF-8BA259B8DBA9}"/>
              </a:ext>
              <a:ext uri="{C183D7F6-B498-43B3-948B-1728B52AA6E4}">
                <adec:decorative xmlns:adec="http://schemas.microsoft.com/office/drawing/2017/decorative" val="1"/>
              </a:ext>
            </a:extLst>
          </p:cNvPr>
          <p:cNvSpPr/>
          <p:nvPr/>
        </p:nvSpPr>
        <p:spPr>
          <a:xfrm>
            <a:off x="117474" y="1513373"/>
            <a:ext cx="107951" cy="1878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Rechteck 5">
            <a:extLst>
              <a:ext uri="{FF2B5EF4-FFF2-40B4-BE49-F238E27FC236}">
                <a16:creationId xmlns:a16="http://schemas.microsoft.com/office/drawing/2014/main" id="{D4EE5FB8-5C56-44E1-AA80-669D67DFE7B8}"/>
              </a:ext>
              <a:ext uri="{C183D7F6-B498-43B3-948B-1728B52AA6E4}">
                <adec:decorative xmlns:adec="http://schemas.microsoft.com/office/drawing/2017/decorative" val="1"/>
              </a:ext>
            </a:extLst>
          </p:cNvPr>
          <p:cNvSpPr/>
          <p:nvPr/>
        </p:nvSpPr>
        <p:spPr>
          <a:xfrm>
            <a:off x="2276474" y="1208573"/>
            <a:ext cx="107951" cy="1878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35A35FD0-A55E-40A1-BF07-64653A3272E6}"/>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8" name="Rechteck 7">
            <a:extLst>
              <a:ext uri="{FF2B5EF4-FFF2-40B4-BE49-F238E27FC236}">
                <a16:creationId xmlns:a16="http://schemas.microsoft.com/office/drawing/2014/main" id="{8F7BB68B-4EA1-453C-81FF-328783FC13FF}"/>
              </a:ext>
              <a:ext uri="{C183D7F6-B498-43B3-948B-1728B52AA6E4}">
                <adec:decorative xmlns:adec="http://schemas.microsoft.com/office/drawing/2017/decorative" val="1"/>
              </a:ext>
            </a:extLst>
          </p:cNvPr>
          <p:cNvSpPr/>
          <p:nvPr/>
        </p:nvSpPr>
        <p:spPr>
          <a:xfrm>
            <a:off x="240347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9" name="Rechteck 8">
            <a:extLst>
              <a:ext uri="{FF2B5EF4-FFF2-40B4-BE49-F238E27FC236}">
                <a16:creationId xmlns:a16="http://schemas.microsoft.com/office/drawing/2014/main" id="{1D5CFDC9-2DA5-4C79-A306-63C77D5FB1C0}"/>
              </a:ext>
              <a:ext uri="{C183D7F6-B498-43B3-948B-1728B52AA6E4}">
                <adec:decorative xmlns:adec="http://schemas.microsoft.com/office/drawing/2017/decorative" val="1"/>
              </a:ext>
            </a:extLst>
          </p:cNvPr>
          <p:cNvSpPr/>
          <p:nvPr/>
        </p:nvSpPr>
        <p:spPr>
          <a:xfrm>
            <a:off x="4581525" y="52387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 name="Textfeld 49">
            <a:extLst>
              <a:ext uri="{FF2B5EF4-FFF2-40B4-BE49-F238E27FC236}">
                <a16:creationId xmlns:a16="http://schemas.microsoft.com/office/drawing/2014/main" id="{D1EAD60D-189D-C0A2-EAEE-073BD4B5A834}"/>
              </a:ext>
            </a:extLst>
          </p:cNvPr>
          <p:cNvSpPr txBox="1"/>
          <p:nvPr/>
        </p:nvSpPr>
        <p:spPr>
          <a:xfrm>
            <a:off x="114552" y="221488"/>
            <a:ext cx="2055144" cy="246221"/>
          </a:xfrm>
          <a:prstGeom prst="rect">
            <a:avLst/>
          </a:prstGeom>
          <a:noFill/>
        </p:spPr>
        <p:txBody>
          <a:bodyPr wrap="square" rtlCol="0">
            <a:spAutoFit/>
          </a:bodyPr>
          <a:lstStyle/>
          <a:p>
            <a:r>
              <a:rPr lang="de-DE" sz="1000" dirty="0">
                <a:latin typeface="Pangolin" panose="00000500000000000000" pitchFamily="2" charset="0"/>
              </a:rPr>
              <a:t>Primitive </a:t>
            </a:r>
            <a:r>
              <a:rPr lang="de-AT" sz="1000" dirty="0">
                <a:latin typeface="Pangolin" panose="00000500000000000000"/>
              </a:rPr>
              <a:t>Datentypen</a:t>
            </a:r>
            <a:endParaRPr lang="de-DE" sz="1000" dirty="0">
              <a:latin typeface="Pangolin" panose="00000500000000000000" pitchFamily="2" charset="0"/>
            </a:endParaRPr>
          </a:p>
        </p:txBody>
      </p:sp>
      <p:sp>
        <p:nvSpPr>
          <p:cNvPr id="18" name="Textfeld 17">
            <a:extLst>
              <a:ext uri="{FF2B5EF4-FFF2-40B4-BE49-F238E27FC236}">
                <a16:creationId xmlns:a16="http://schemas.microsoft.com/office/drawing/2014/main" id="{1A1AEC66-48A3-4E75-8540-E5458E8C506E}"/>
              </a:ext>
            </a:extLst>
          </p:cNvPr>
          <p:cNvSpPr txBox="1">
            <a:spLocks noGrp="1"/>
          </p:cNvSpPr>
          <p:nvPr>
            <p:ph type="title" idx="4294967295"/>
          </p:nvPr>
        </p:nvSpPr>
        <p:spPr>
          <a:xfrm>
            <a:off x="296969" y="556478"/>
            <a:ext cx="1822317" cy="86177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So, das </a:t>
            </a:r>
            <a:r>
              <a:rPr kumimoji="0" lang="en-US"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ist</a:t>
            </a:r>
            <a:r>
              <a:rPr kumimoji="0" lang="en-US"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mal </a:t>
            </a:r>
            <a:r>
              <a:rPr kumimoji="0" lang="en-US"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alles</a:t>
            </a:r>
            <a:r>
              <a:rPr kumimoji="0" lang="en-US"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das du Wissen </a:t>
            </a:r>
            <a:r>
              <a:rPr kumimoji="0" lang="en-US"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musst</a:t>
            </a:r>
            <a:r>
              <a:rPr kumimoji="0" lang="en-US"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um </a:t>
            </a:r>
            <a:r>
              <a:rPr kumimoji="0" lang="en-US"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hier</a:t>
            </a:r>
            <a:r>
              <a:rPr kumimoji="0" lang="en-US"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en-US"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zurecht</a:t>
            </a:r>
            <a:r>
              <a:rPr kumimoji="0" lang="en-US"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en-US"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zu</a:t>
            </a:r>
            <a:r>
              <a:rPr kumimoji="0" lang="en-US"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en-US"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kommen</a:t>
            </a:r>
            <a:r>
              <a:rPr kumimoji="0" lang="en-US"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Dann </a:t>
            </a:r>
            <a:r>
              <a:rPr kumimoji="0" lang="en-US"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wünsch</a:t>
            </a:r>
            <a:r>
              <a:rPr kumimoji="0" lang="en-US"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ich </a:t>
            </a:r>
            <a:r>
              <a:rPr kumimoji="0" lang="en-US"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dir</a:t>
            </a:r>
            <a:r>
              <a:rPr kumimoji="0" lang="en-US"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mal </a:t>
            </a:r>
            <a:r>
              <a:rPr kumimoji="0" lang="en-US"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gutes</a:t>
            </a:r>
            <a:r>
              <a:rPr kumimoji="0" lang="en-US"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en-US"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Gelingen</a:t>
            </a:r>
            <a:r>
              <a:rPr kumimoji="0" lang="en-US"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an </a:t>
            </a:r>
            <a:r>
              <a:rPr kumimoji="0" lang="en-US"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deinem</a:t>
            </a:r>
            <a:r>
              <a:rPr kumimoji="0" lang="en-US"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en-US"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ersten</a:t>
            </a:r>
            <a:r>
              <a:rPr kumimoji="0" lang="en-US"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Ta-</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31" name="Textfeld 30">
            <a:extLst>
              <a:ext uri="{FF2B5EF4-FFF2-40B4-BE49-F238E27FC236}">
                <a16:creationId xmlns:a16="http://schemas.microsoft.com/office/drawing/2014/main" id="{8D9F7D9D-801E-BB60-4569-06C9EE350A3C}"/>
              </a:ext>
            </a:extLst>
          </p:cNvPr>
          <p:cNvSpPr txBox="1"/>
          <p:nvPr/>
        </p:nvSpPr>
        <p:spPr>
          <a:xfrm>
            <a:off x="1581825" y="2795504"/>
            <a:ext cx="671982" cy="246221"/>
          </a:xfrm>
          <a:prstGeom prst="rect">
            <a:avLst/>
          </a:prstGeom>
          <a:noFill/>
        </p:spPr>
        <p:txBody>
          <a:bodyPr wrap="square">
            <a:spAutoFit/>
          </a:bodyPr>
          <a:lstStyle/>
          <a:p>
            <a:pPr algn="ctr"/>
            <a:r>
              <a:rPr lang="en-US" sz="1000" dirty="0">
                <a:solidFill>
                  <a:schemeClr val="tx1"/>
                </a:solidFill>
                <a:latin typeface="Pangolin" panose="00000500000000000000" pitchFamily="2" charset="0"/>
              </a:rPr>
              <a:t>Hallo!</a:t>
            </a:r>
            <a:endParaRPr lang="de-AT" sz="1000" dirty="0">
              <a:solidFill>
                <a:schemeClr val="tx1"/>
              </a:solidFill>
              <a:latin typeface="Pangolin" panose="00000500000000000000" pitchFamily="2" charset="0"/>
            </a:endParaRPr>
          </a:p>
        </p:txBody>
      </p:sp>
      <p:sp>
        <p:nvSpPr>
          <p:cNvPr id="19" name="Textfeld 18">
            <a:extLst>
              <a:ext uri="{FF2B5EF4-FFF2-40B4-BE49-F238E27FC236}">
                <a16:creationId xmlns:a16="http://schemas.microsoft.com/office/drawing/2014/main" id="{25F6593C-30FB-4E0F-A4A8-6328236749DF}"/>
              </a:ext>
            </a:extLst>
          </p:cNvPr>
          <p:cNvSpPr txBox="1"/>
          <p:nvPr/>
        </p:nvSpPr>
        <p:spPr>
          <a:xfrm>
            <a:off x="2578117" y="623463"/>
            <a:ext cx="1649227" cy="861774"/>
          </a:xfrm>
          <a:prstGeom prst="rect">
            <a:avLst/>
          </a:prstGeom>
          <a:noFill/>
        </p:spPr>
        <p:txBody>
          <a:bodyPr wrap="square">
            <a:spAutoFit/>
          </a:bodyPr>
          <a:lstStyle/>
          <a:p>
            <a:pPr algn="ctr"/>
            <a:r>
              <a:rPr lang="en-US" sz="1000" dirty="0">
                <a:latin typeface="Pangolin" panose="00000500000000000000" pitchFamily="2" charset="0"/>
              </a:rPr>
              <a:t>Ich bin die </a:t>
            </a:r>
            <a:r>
              <a:rPr lang="en-US" sz="1000" dirty="0" err="1">
                <a:latin typeface="Pangolin" panose="00000500000000000000" pitchFamily="2" charset="0"/>
              </a:rPr>
              <a:t>neue</a:t>
            </a:r>
            <a:r>
              <a:rPr lang="en-US" sz="1000" dirty="0">
                <a:latin typeface="Pangolin" panose="00000500000000000000" pitchFamily="2" charset="0"/>
              </a:rPr>
              <a:t> </a:t>
            </a:r>
            <a:r>
              <a:rPr lang="en-US" sz="1000" dirty="0" err="1">
                <a:latin typeface="Pangolin" panose="00000500000000000000" pitchFamily="2" charset="0"/>
              </a:rPr>
              <a:t>Aushilfskraft</a:t>
            </a:r>
            <a:r>
              <a:rPr lang="en-US" sz="1000" dirty="0">
                <a:latin typeface="Pangolin" panose="00000500000000000000" pitchFamily="2" charset="0"/>
              </a:rPr>
              <a:t> und </a:t>
            </a:r>
            <a:r>
              <a:rPr lang="en-US" sz="1000" dirty="0" err="1">
                <a:latin typeface="Pangolin" panose="00000500000000000000" pitchFamily="2" charset="0"/>
              </a:rPr>
              <a:t>meine</a:t>
            </a:r>
            <a:r>
              <a:rPr lang="en-US" sz="1000" dirty="0">
                <a:latin typeface="Pangolin" panose="00000500000000000000" pitchFamily="2" charset="0"/>
              </a:rPr>
              <a:t> </a:t>
            </a:r>
            <a:r>
              <a:rPr lang="en-US" sz="1000" dirty="0" err="1">
                <a:latin typeface="Pangolin" panose="00000500000000000000" pitchFamily="2" charset="0"/>
              </a:rPr>
              <a:t>erste</a:t>
            </a:r>
            <a:r>
              <a:rPr lang="en-US" sz="1000" dirty="0">
                <a:latin typeface="Pangolin" panose="00000500000000000000" pitchFamily="2" charset="0"/>
              </a:rPr>
              <a:t> </a:t>
            </a:r>
            <a:r>
              <a:rPr lang="en-US" sz="1000" dirty="0" err="1">
                <a:latin typeface="Pangolin" panose="00000500000000000000" pitchFamily="2" charset="0"/>
              </a:rPr>
              <a:t>Schicht</a:t>
            </a:r>
            <a:r>
              <a:rPr lang="en-US" sz="1000" dirty="0">
                <a:latin typeface="Pangolin" panose="00000500000000000000" pitchFamily="2" charset="0"/>
              </a:rPr>
              <a:t> </a:t>
            </a:r>
            <a:r>
              <a:rPr lang="en-US" sz="1000" dirty="0" err="1">
                <a:latin typeface="Pangolin" panose="00000500000000000000" pitchFamily="2" charset="0"/>
              </a:rPr>
              <a:t>beginnt</a:t>
            </a:r>
            <a:r>
              <a:rPr lang="en-US" sz="1000" dirty="0">
                <a:latin typeface="Pangolin" panose="00000500000000000000" pitchFamily="2" charset="0"/>
              </a:rPr>
              <a:t> </a:t>
            </a:r>
            <a:r>
              <a:rPr lang="en-US" sz="1000" dirty="0" err="1">
                <a:latin typeface="Pangolin" panose="00000500000000000000" pitchFamily="2" charset="0"/>
              </a:rPr>
              <a:t>heute</a:t>
            </a:r>
            <a:r>
              <a:rPr lang="en-US" sz="1000" dirty="0">
                <a:latin typeface="Pangolin" panose="00000500000000000000" pitchFamily="2" charset="0"/>
              </a:rPr>
              <a:t>. Mir </a:t>
            </a:r>
            <a:r>
              <a:rPr lang="en-US" sz="1000" dirty="0" err="1">
                <a:latin typeface="Pangolin" panose="00000500000000000000" pitchFamily="2" charset="0"/>
              </a:rPr>
              <a:t>wurde</a:t>
            </a:r>
            <a:r>
              <a:rPr lang="en-US" sz="1000" dirty="0">
                <a:latin typeface="Pangolin" panose="00000500000000000000" pitchFamily="2" charset="0"/>
              </a:rPr>
              <a:t> </a:t>
            </a:r>
            <a:r>
              <a:rPr lang="en-US" sz="1000" dirty="0" err="1">
                <a:latin typeface="Pangolin" panose="00000500000000000000" pitchFamily="2" charset="0"/>
              </a:rPr>
              <a:t>gesagt</a:t>
            </a:r>
            <a:r>
              <a:rPr lang="en-US" sz="1000" dirty="0">
                <a:latin typeface="Pangolin" panose="00000500000000000000" pitchFamily="2" charset="0"/>
              </a:rPr>
              <a:t>, ich </a:t>
            </a:r>
            <a:r>
              <a:rPr lang="en-US" sz="1000" dirty="0" err="1">
                <a:latin typeface="Pangolin" panose="00000500000000000000" pitchFamily="2" charset="0"/>
              </a:rPr>
              <a:t>soll</a:t>
            </a:r>
            <a:r>
              <a:rPr lang="en-US" sz="1000" dirty="0">
                <a:latin typeface="Pangolin" panose="00000500000000000000" pitchFamily="2" charset="0"/>
              </a:rPr>
              <a:t> </a:t>
            </a:r>
            <a:r>
              <a:rPr lang="en-US" sz="1000" dirty="0" err="1">
                <a:latin typeface="Pangolin" panose="00000500000000000000" pitchFamily="2" charset="0"/>
              </a:rPr>
              <a:t>mich</a:t>
            </a:r>
            <a:r>
              <a:rPr lang="en-US" sz="1000" dirty="0">
                <a:latin typeface="Pangolin" panose="00000500000000000000" pitchFamily="2" charset="0"/>
              </a:rPr>
              <a:t> </a:t>
            </a:r>
            <a:r>
              <a:rPr lang="en-US" sz="1000" dirty="0" err="1">
                <a:latin typeface="Pangolin" panose="00000500000000000000" pitchFamily="2" charset="0"/>
              </a:rPr>
              <a:t>bei</a:t>
            </a:r>
            <a:r>
              <a:rPr lang="en-US" sz="1000" dirty="0">
                <a:latin typeface="Pangolin" panose="00000500000000000000" pitchFamily="2" charset="0"/>
              </a:rPr>
              <a:t> </a:t>
            </a:r>
            <a:r>
              <a:rPr lang="en-US" sz="1000" dirty="0" err="1">
                <a:latin typeface="Pangolin" panose="00000500000000000000" pitchFamily="2" charset="0"/>
              </a:rPr>
              <a:t>dir</a:t>
            </a:r>
            <a:r>
              <a:rPr lang="en-US" sz="1000" dirty="0">
                <a:latin typeface="Pangolin" panose="00000500000000000000" pitchFamily="2" charset="0"/>
              </a:rPr>
              <a:t> </a:t>
            </a:r>
            <a:r>
              <a:rPr lang="en-US" sz="1000" dirty="0" err="1">
                <a:latin typeface="Pangolin" panose="00000500000000000000" pitchFamily="2" charset="0"/>
              </a:rPr>
              <a:t>melden</a:t>
            </a:r>
            <a:r>
              <a:rPr lang="en-US"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0" name="Textfeld 19">
            <a:extLst>
              <a:ext uri="{FF2B5EF4-FFF2-40B4-BE49-F238E27FC236}">
                <a16:creationId xmlns:a16="http://schemas.microsoft.com/office/drawing/2014/main" id="{FC54AE24-C016-4DAE-B844-F934967B2CF5}"/>
              </a:ext>
            </a:extLst>
          </p:cNvPr>
          <p:cNvSpPr txBox="1"/>
          <p:nvPr/>
        </p:nvSpPr>
        <p:spPr>
          <a:xfrm>
            <a:off x="4742488" y="633081"/>
            <a:ext cx="1729123" cy="852156"/>
          </a:xfrm>
          <a:prstGeom prst="rect">
            <a:avLst/>
          </a:prstGeom>
          <a:noFill/>
        </p:spPr>
        <p:txBody>
          <a:bodyPr wrap="square">
            <a:spAutoFit/>
          </a:bodyPr>
          <a:lstStyle/>
          <a:p>
            <a:pPr algn="ctr">
              <a:lnSpc>
                <a:spcPts val="1500"/>
              </a:lnSpc>
            </a:pPr>
            <a:r>
              <a:rPr lang="en-US" sz="1000" dirty="0" err="1">
                <a:latin typeface="Pangolin" panose="00000500000000000000" pitchFamily="2" charset="0"/>
              </a:rPr>
              <a:t>Weißt</a:t>
            </a:r>
            <a:r>
              <a:rPr lang="en-US" sz="1000" dirty="0">
                <a:latin typeface="Pangolin" panose="00000500000000000000" pitchFamily="2" charset="0"/>
              </a:rPr>
              <a:t> du was? Ich </a:t>
            </a:r>
            <a:r>
              <a:rPr lang="en-US" sz="1000" dirty="0" err="1">
                <a:latin typeface="Pangolin" panose="00000500000000000000" pitchFamily="2" charset="0"/>
              </a:rPr>
              <a:t>hab</a:t>
            </a:r>
            <a:r>
              <a:rPr lang="en-US" sz="1000" dirty="0">
                <a:latin typeface="Pangolin" panose="00000500000000000000" pitchFamily="2" charset="0"/>
              </a:rPr>
              <a:t> </a:t>
            </a:r>
            <a:r>
              <a:rPr lang="en-US" sz="1000" dirty="0" err="1">
                <a:latin typeface="Pangolin" panose="00000500000000000000" pitchFamily="2" charset="0"/>
              </a:rPr>
              <a:t>noch</a:t>
            </a:r>
            <a:r>
              <a:rPr lang="en-US" sz="1000" dirty="0">
                <a:latin typeface="Pangolin" panose="00000500000000000000" pitchFamily="2" charset="0"/>
              </a:rPr>
              <a:t> </a:t>
            </a:r>
            <a:r>
              <a:rPr lang="en-US" sz="1000" dirty="0" err="1">
                <a:latin typeface="Pangolin" panose="00000500000000000000" pitchFamily="2" charset="0"/>
              </a:rPr>
              <a:t>etliches</a:t>
            </a:r>
            <a:r>
              <a:rPr lang="en-US" sz="1000" dirty="0">
                <a:latin typeface="Pangolin" panose="00000500000000000000" pitchFamily="2" charset="0"/>
              </a:rPr>
              <a:t> </a:t>
            </a:r>
            <a:r>
              <a:rPr lang="en-US" sz="1000" dirty="0" err="1">
                <a:latin typeface="Pangolin" panose="00000500000000000000" pitchFamily="2" charset="0"/>
              </a:rPr>
              <a:t>zu</a:t>
            </a:r>
            <a:r>
              <a:rPr lang="en-US" sz="1000" dirty="0">
                <a:latin typeface="Pangolin" panose="00000500000000000000" pitchFamily="2" charset="0"/>
              </a:rPr>
              <a:t> tun, </a:t>
            </a:r>
            <a:r>
              <a:rPr lang="en-US" sz="1000" dirty="0" err="1">
                <a:latin typeface="Pangolin" panose="00000500000000000000" pitchFamily="2" charset="0"/>
              </a:rPr>
              <a:t>wieso</a:t>
            </a:r>
            <a:r>
              <a:rPr lang="en-US" sz="1000" dirty="0">
                <a:latin typeface="Pangolin" panose="00000500000000000000" pitchFamily="2" charset="0"/>
              </a:rPr>
              <a:t> </a:t>
            </a:r>
            <a:r>
              <a:rPr lang="en-US" sz="1000" dirty="0" err="1">
                <a:latin typeface="Pangolin" panose="00000500000000000000" pitchFamily="2" charset="0"/>
              </a:rPr>
              <a:t>erklärst</a:t>
            </a:r>
            <a:r>
              <a:rPr lang="en-US" sz="1000" dirty="0">
                <a:latin typeface="Pangolin" panose="00000500000000000000" pitchFamily="2" charset="0"/>
              </a:rPr>
              <a:t> </a:t>
            </a:r>
            <a:r>
              <a:rPr lang="en-US" sz="1000" dirty="0" err="1">
                <a:latin typeface="Pangolin" panose="00000500000000000000" pitchFamily="2" charset="0"/>
              </a:rPr>
              <a:t>nicht</a:t>
            </a:r>
            <a:r>
              <a:rPr lang="en-US" sz="1000" dirty="0">
                <a:latin typeface="Pangolin" panose="00000500000000000000" pitchFamily="2" charset="0"/>
              </a:rPr>
              <a:t> du </a:t>
            </a:r>
            <a:r>
              <a:rPr lang="en-US" sz="1000" dirty="0" err="1">
                <a:latin typeface="Pangolin" panose="00000500000000000000" pitchFamily="2" charset="0"/>
              </a:rPr>
              <a:t>ihm</a:t>
            </a:r>
            <a:r>
              <a:rPr lang="en-US" sz="1000" dirty="0">
                <a:latin typeface="Pangolin" panose="00000500000000000000" pitchFamily="2" charset="0"/>
              </a:rPr>
              <a:t>, </a:t>
            </a:r>
            <a:r>
              <a:rPr lang="en-US" sz="1000" dirty="0" err="1">
                <a:latin typeface="Pangolin" panose="00000500000000000000" pitchFamily="2" charset="0"/>
              </a:rPr>
              <a:t>wie</a:t>
            </a:r>
            <a:r>
              <a:rPr lang="en-US" sz="1000" dirty="0">
                <a:latin typeface="Pangolin" panose="00000500000000000000" pitchFamily="2" charset="0"/>
              </a:rPr>
              <a:t> </a:t>
            </a:r>
            <a:r>
              <a:rPr lang="en-US" sz="1000" dirty="0" err="1">
                <a:latin typeface="Pangolin" panose="00000500000000000000" pitchFamily="2" charset="0"/>
              </a:rPr>
              <a:t>hier</a:t>
            </a:r>
            <a:r>
              <a:rPr lang="en-US" sz="1000" dirty="0">
                <a:latin typeface="Pangolin" panose="00000500000000000000" pitchFamily="2" charset="0"/>
              </a:rPr>
              <a:t> </a:t>
            </a:r>
            <a:r>
              <a:rPr lang="en-US" sz="1000" dirty="0" err="1">
                <a:latin typeface="Pangolin" panose="00000500000000000000" pitchFamily="2" charset="0"/>
              </a:rPr>
              <a:t>alles</a:t>
            </a:r>
            <a:r>
              <a:rPr lang="en-US" sz="1000" dirty="0">
                <a:latin typeface="Pangolin" panose="00000500000000000000" pitchFamily="2" charset="0"/>
              </a:rPr>
              <a:t> </a:t>
            </a:r>
            <a:r>
              <a:rPr lang="en-US" sz="1000" dirty="0" err="1">
                <a:latin typeface="Pangolin" panose="00000500000000000000" pitchFamily="2" charset="0"/>
              </a:rPr>
              <a:t>abläuft</a:t>
            </a:r>
            <a:r>
              <a:rPr lang="en-US" sz="1000" dirty="0">
                <a:latin typeface="Pangolin" panose="00000500000000000000" pitchFamily="2" charset="0"/>
              </a:rPr>
              <a:t>?</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631229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feld 1">
            <a:extLst>
              <a:ext uri="{FF2B5EF4-FFF2-40B4-BE49-F238E27FC236}">
                <a16:creationId xmlns:a16="http://schemas.microsoft.com/office/drawing/2014/main" id="{DB24B65F-CF74-C313-5982-F88AA611C5E7}"/>
              </a:ext>
            </a:extLst>
          </p:cNvPr>
          <p:cNvSpPr txBox="1">
            <a:spLocks noGrp="1"/>
          </p:cNvSpPr>
          <p:nvPr>
            <p:ph type="title" idx="4294967295"/>
          </p:nvPr>
        </p:nvSpPr>
        <p:spPr>
          <a:xfrm>
            <a:off x="599281" y="8176706"/>
            <a:ext cx="4860000" cy="93871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Primitive Datentypen © 2023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Comixplain Team: Victor-Adriel De-Jesus-Oliveira, Hsiang-Yun Wu, Christina Stoiber, Magdalena Boucher, and Alena Ertl, with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illustrations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Magdalena Boucher and Alena Ertl, all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employed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Sankt Pölten University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Applied Sciences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under</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CC BY-SA 4.0. To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view</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copy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this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visit</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http://creativecommons.org/licenses/by-sa/4.0/</a:t>
            </a: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7118396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da1b7603-f8b8-47c9-9682-dc6aa8e9acd7">
      <Terms xmlns="http://schemas.microsoft.com/office/infopath/2007/PartnerControls"/>
    </lcf76f155ced4ddcb4097134ff3c332f>
    <TaxCatchAll xmlns="94bcf745-830c-42f4-885c-a1d7342e6e3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9BF7B09DBF6D7B4DA35692C22AFAF86F" ma:contentTypeVersion="16" ma:contentTypeDescription="Ein neues Dokument erstellen." ma:contentTypeScope="" ma:versionID="a5f25a2d2f3966261c4134713dfa4526">
  <xsd:schema xmlns:xsd="http://www.w3.org/2001/XMLSchema" xmlns:xs="http://www.w3.org/2001/XMLSchema" xmlns:p="http://schemas.microsoft.com/office/2006/metadata/properties" xmlns:ns2="da1b7603-f8b8-47c9-9682-dc6aa8e9acd7" xmlns:ns3="94bcf745-830c-42f4-885c-a1d7342e6e36" targetNamespace="http://schemas.microsoft.com/office/2006/metadata/properties" ma:root="true" ma:fieldsID="3bd5b08873ef7f837dc9b940f7d80505" ns2:_="" ns3:_="">
    <xsd:import namespace="da1b7603-f8b8-47c9-9682-dc6aa8e9acd7"/>
    <xsd:import namespace="94bcf745-830c-42f4-885c-a1d7342e6e36"/>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Location"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1b7603-f8b8-47c9-9682-dc6aa8e9acd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Bildmarkierungen" ma:readOnly="false" ma:fieldId="{5cf76f15-5ced-4ddc-b409-7134ff3c332f}" ma:taxonomyMulti="true" ma:sspId="a84640ab-69e5-4507-afc1-7da4bb7a5f70"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4bcf745-830c-42f4-885c-a1d7342e6e36"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db9243bb-53a8-4b98-83ee-304bfef20349}" ma:internalName="TaxCatchAll" ma:showField="CatchAllData" ma:web="94bcf745-830c-42f4-885c-a1d7342e6e36">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4372B3F-CE2E-42EC-9979-028DA50166FC}">
  <ds:schemaRefs>
    <ds:schemaRef ds:uri="http://schemas.microsoft.com/office/infopath/2007/PartnerControls"/>
    <ds:schemaRef ds:uri="http://purl.org/dc/terms/"/>
    <ds:schemaRef ds:uri="da1b7603-f8b8-47c9-9682-dc6aa8e9acd7"/>
    <ds:schemaRef ds:uri="http://schemas.openxmlformats.org/package/2006/metadata/core-properties"/>
    <ds:schemaRef ds:uri="http://purl.org/dc/elements/1.1/"/>
    <ds:schemaRef ds:uri="94bcf745-830c-42f4-885c-a1d7342e6e36"/>
    <ds:schemaRef ds:uri="http://www.w3.org/XML/1998/namespace"/>
    <ds:schemaRef ds:uri="http://schemas.microsoft.com/office/2006/documentManagement/type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816038F4-9D2E-44CB-8650-29FEE361B382}">
  <ds:schemaRefs>
    <ds:schemaRef ds:uri="http://schemas.microsoft.com/sharepoint/v3/contenttype/forms"/>
  </ds:schemaRefs>
</ds:datastoreItem>
</file>

<file path=customXml/itemProps3.xml><?xml version="1.0" encoding="utf-8"?>
<ds:datastoreItem xmlns:ds="http://schemas.openxmlformats.org/officeDocument/2006/customXml" ds:itemID="{1D9933F3-E0A5-4B56-83AF-3D0F3C2589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1b7603-f8b8-47c9-9682-dc6aa8e9acd7"/>
    <ds:schemaRef ds:uri="94bcf745-830c-42f4-885c-a1d7342e6e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625</Words>
  <Application>Microsoft Office PowerPoint</Application>
  <PresentationFormat>A4 Paper (210x297 mm)</PresentationFormat>
  <Paragraphs>79</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Calibri</vt:lpstr>
      <vt:lpstr>Source Sans Pro</vt:lpstr>
      <vt:lpstr>Segoe UI</vt:lpstr>
      <vt:lpstr>Arial</vt:lpstr>
      <vt:lpstr>Calibri Light</vt:lpstr>
      <vt:lpstr>Pangolin</vt:lpstr>
      <vt:lpstr>Office</vt:lpstr>
      <vt:lpstr>Primitive Datentypen</vt:lpstr>
      <vt:lpstr>https://fhstp.github.io/comixplain</vt:lpstr>
      <vt:lpstr>Oh, du musst die neue Aushilfe sein, von der der Chef erzählt hat!</vt:lpstr>
      <vt:lpstr>Hier sind die verschiedenen Containergrößen, die wir haben. Keine Sorgen, mach dir voerst nicht zuviele Gedanken über die exakten Zahlenbereiche.</vt:lpstr>
      <vt:lpstr>Nur ein Teil davon würde hineinpassen.</vt:lpstr>
      <vt:lpstr>So, das ist mal alles, das du Wissen musst, um hier zurecht zu kommen. Dann wünsch ich dir mal gutes Gelingen an deinem ersten Ta-</vt:lpstr>
      <vt:lpstr>Primitive Datentypen © 2023 by Comixplain Team: Victor-Adriel De-Jesus-Oliveira, Hsiang-Yun Wu, Christina Stoiber, Magdalena Boucher, and Alena Ertl, with illustrations by Magdalena Boucher and Alena Ertl, all employed by Sankt Pölten University of Applied Sciences is licensed under CC BY-SA 4.0. To view a copy of this license, visit http://creativecommons.org/licenses/by-sa/4.0/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Boucher Magdalena</dc:creator>
  <cp:lastModifiedBy>de-Jesus-Oliveira Victor-Adriel</cp:lastModifiedBy>
  <cp:revision>34</cp:revision>
  <dcterms:created xsi:type="dcterms:W3CDTF">2022-09-19T11:21:57Z</dcterms:created>
  <dcterms:modified xsi:type="dcterms:W3CDTF">2023-06-04T17:20:42Z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0x0101009BF7B09DBF6D7B4DA35692C22AFAF86F</vt:lpwstr>
  </property>
  <property fmtid="{D5CDD505-2E9C-101B-9397-08002B2CF9AE}" pid="3" name="MediaServiceImageTags">
    <vt:lpwstr/>
  </property>
</Properties>
</file>